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31"/>
  </p:notesMasterIdLst>
  <p:handoutMasterIdLst>
    <p:handoutMasterId r:id="rId32"/>
  </p:handoutMasterIdLst>
  <p:sldIdLst>
    <p:sldId id="504" r:id="rId5"/>
    <p:sldId id="511" r:id="rId6"/>
    <p:sldId id="512" r:id="rId7"/>
    <p:sldId id="560" r:id="rId8"/>
    <p:sldId id="515" r:id="rId9"/>
    <p:sldId id="537" r:id="rId10"/>
    <p:sldId id="561" r:id="rId11"/>
    <p:sldId id="539" r:id="rId12"/>
    <p:sldId id="541" r:id="rId13"/>
    <p:sldId id="540" r:id="rId14"/>
    <p:sldId id="543" r:id="rId15"/>
    <p:sldId id="544" r:id="rId16"/>
    <p:sldId id="545" r:id="rId17"/>
    <p:sldId id="546" r:id="rId18"/>
    <p:sldId id="542" r:id="rId19"/>
    <p:sldId id="547" r:id="rId20"/>
    <p:sldId id="548" r:id="rId21"/>
    <p:sldId id="549" r:id="rId22"/>
    <p:sldId id="550" r:id="rId23"/>
    <p:sldId id="551" r:id="rId24"/>
    <p:sldId id="552" r:id="rId25"/>
    <p:sldId id="553" r:id="rId26"/>
    <p:sldId id="554" r:id="rId27"/>
    <p:sldId id="555" r:id="rId28"/>
    <p:sldId id="556" r:id="rId29"/>
    <p:sldId id="55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7B19"/>
    <a:srgbClr val="E72701"/>
    <a:srgbClr val="FF9966"/>
    <a:srgbClr val="E549DA"/>
    <a:srgbClr val="E33BD7"/>
    <a:srgbClr val="E7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91DCA9-D8D9-4CC1-9BCF-1B78CAA0F738}" v="461" dt="2022-08-24T11:10:38.0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nem Yildirim" userId="b9cd2f20-13a2-482e-8d3d-d52dd63bdd52" providerId="ADAL" clId="{3664031F-C2E0-49A2-80B2-A19EEF67116E}"/>
    <pc:docChg chg="undo custSel modSld">
      <pc:chgData name="Sinem Yildirim" userId="b9cd2f20-13a2-482e-8d3d-d52dd63bdd52" providerId="ADAL" clId="{3664031F-C2E0-49A2-80B2-A19EEF67116E}" dt="2021-12-27T10:47:51.545" v="38" actId="5793"/>
      <pc:docMkLst>
        <pc:docMk/>
      </pc:docMkLst>
      <pc:sldChg chg="modSp mod">
        <pc:chgData name="Sinem Yildirim" userId="b9cd2f20-13a2-482e-8d3d-d52dd63bdd52" providerId="ADAL" clId="{3664031F-C2E0-49A2-80B2-A19EEF67116E}" dt="2021-12-27T10:47:51.545" v="38" actId="5793"/>
        <pc:sldMkLst>
          <pc:docMk/>
          <pc:sldMk cId="566136963" sldId="513"/>
        </pc:sldMkLst>
        <pc:spChg chg="mod">
          <ac:chgData name="Sinem Yildirim" userId="b9cd2f20-13a2-482e-8d3d-d52dd63bdd52" providerId="ADAL" clId="{3664031F-C2E0-49A2-80B2-A19EEF67116E}" dt="2021-12-27T10:47:51.545" v="38" actId="5793"/>
          <ac:spMkLst>
            <pc:docMk/>
            <pc:sldMk cId="566136963" sldId="513"/>
            <ac:spMk id="12" creationId="{FAB0F8E1-F228-42C7-AB8D-588069602EF7}"/>
          </ac:spMkLst>
        </pc:spChg>
      </pc:sldChg>
      <pc:sldChg chg="modAnim">
        <pc:chgData name="Sinem Yildirim" userId="b9cd2f20-13a2-482e-8d3d-d52dd63bdd52" providerId="ADAL" clId="{3664031F-C2E0-49A2-80B2-A19EEF67116E}" dt="2021-12-27T10:31:10.696" v="8"/>
        <pc:sldMkLst>
          <pc:docMk/>
          <pc:sldMk cId="1869644061" sldId="540"/>
        </pc:sldMkLst>
      </pc:sldChg>
    </pc:docChg>
  </pc:docChgLst>
  <pc:docChgLst>
    <pc:chgData name="Ferhunde Karatas" userId="fe9b97b6-3988-4ffd-9c63-b9a6e9d7cfd3" providerId="ADAL" clId="{3B91DCA9-D8D9-4CC1-9BCF-1B78CAA0F738}"/>
    <pc:docChg chg="undo custSel addSld delSld modSld sldOrd">
      <pc:chgData name="Ferhunde Karatas" userId="fe9b97b6-3988-4ffd-9c63-b9a6e9d7cfd3" providerId="ADAL" clId="{3B91DCA9-D8D9-4CC1-9BCF-1B78CAA0F738}" dt="2023-03-02T11:03:23.613" v="1917" actId="20577"/>
      <pc:docMkLst>
        <pc:docMk/>
      </pc:docMkLst>
      <pc:sldChg chg="modSp mod">
        <pc:chgData name="Ferhunde Karatas" userId="fe9b97b6-3988-4ffd-9c63-b9a6e9d7cfd3" providerId="ADAL" clId="{3B91DCA9-D8D9-4CC1-9BCF-1B78CAA0F738}" dt="2022-08-09T07:07:00.922" v="85" actId="20577"/>
        <pc:sldMkLst>
          <pc:docMk/>
          <pc:sldMk cId="1179113513" sldId="495"/>
        </pc:sldMkLst>
        <pc:spChg chg="mod">
          <ac:chgData name="Ferhunde Karatas" userId="fe9b97b6-3988-4ffd-9c63-b9a6e9d7cfd3" providerId="ADAL" clId="{3B91DCA9-D8D9-4CC1-9BCF-1B78CAA0F738}" dt="2022-08-09T07:07:00.922" v="85" actId="20577"/>
          <ac:spMkLst>
            <pc:docMk/>
            <pc:sldMk cId="1179113513" sldId="495"/>
            <ac:spMk id="12" creationId="{CE4288F5-FF63-4A04-B619-E4CE4BC3263B}"/>
          </ac:spMkLst>
        </pc:spChg>
      </pc:sldChg>
      <pc:sldChg chg="addSp delSp modSp mod">
        <pc:chgData name="Ferhunde Karatas" userId="fe9b97b6-3988-4ffd-9c63-b9a6e9d7cfd3" providerId="ADAL" clId="{3B91DCA9-D8D9-4CC1-9BCF-1B78CAA0F738}" dt="2023-03-02T06:47:58.853" v="1906" actId="20577"/>
        <pc:sldMkLst>
          <pc:docMk/>
          <pc:sldMk cId="3282482472" sldId="535"/>
        </pc:sldMkLst>
        <pc:spChg chg="add del mod">
          <ac:chgData name="Ferhunde Karatas" userId="fe9b97b6-3988-4ffd-9c63-b9a6e9d7cfd3" providerId="ADAL" clId="{3B91DCA9-D8D9-4CC1-9BCF-1B78CAA0F738}" dt="2022-08-24T10:41:40.244" v="306" actId="478"/>
          <ac:spMkLst>
            <pc:docMk/>
            <pc:sldMk cId="3282482472" sldId="535"/>
            <ac:spMk id="3" creationId="{17410ECA-0FA5-A368-43E7-C84ECCFC16D9}"/>
          </ac:spMkLst>
        </pc:spChg>
        <pc:spChg chg="mod">
          <ac:chgData name="Ferhunde Karatas" userId="fe9b97b6-3988-4ffd-9c63-b9a6e9d7cfd3" providerId="ADAL" clId="{3B91DCA9-D8D9-4CC1-9BCF-1B78CAA0F738}" dt="2023-03-02T06:47:58.853" v="1906" actId="20577"/>
          <ac:spMkLst>
            <pc:docMk/>
            <pc:sldMk cId="3282482472" sldId="535"/>
            <ac:spMk id="13" creationId="{A3AEF263-7CBE-487C-8591-F13B4F258887}"/>
          </ac:spMkLst>
        </pc:spChg>
        <pc:picChg chg="del">
          <ac:chgData name="Ferhunde Karatas" userId="fe9b97b6-3988-4ffd-9c63-b9a6e9d7cfd3" providerId="ADAL" clId="{3B91DCA9-D8D9-4CC1-9BCF-1B78CAA0F738}" dt="2022-08-24T10:41:38.135" v="305" actId="478"/>
          <ac:picMkLst>
            <pc:docMk/>
            <pc:sldMk cId="3282482472" sldId="535"/>
            <ac:picMk id="12" creationId="{03E7827B-1285-4A84-9DCE-0AEAF31CC77F}"/>
          </ac:picMkLst>
        </pc:picChg>
      </pc:sldChg>
      <pc:sldChg chg="ord">
        <pc:chgData name="Ferhunde Karatas" userId="fe9b97b6-3988-4ffd-9c63-b9a6e9d7cfd3" providerId="ADAL" clId="{3B91DCA9-D8D9-4CC1-9BCF-1B78CAA0F738}" dt="2022-08-24T11:12:09.138" v="1512"/>
        <pc:sldMkLst>
          <pc:docMk/>
          <pc:sldMk cId="1888303469" sldId="537"/>
        </pc:sldMkLst>
      </pc:sldChg>
      <pc:sldChg chg="modSp mod">
        <pc:chgData name="Ferhunde Karatas" userId="fe9b97b6-3988-4ffd-9c63-b9a6e9d7cfd3" providerId="ADAL" clId="{3B91DCA9-D8D9-4CC1-9BCF-1B78CAA0F738}" dt="2022-08-24T09:14:59.293" v="93" actId="400"/>
        <pc:sldMkLst>
          <pc:docMk/>
          <pc:sldMk cId="1747503176" sldId="538"/>
        </pc:sldMkLst>
        <pc:spChg chg="mod">
          <ac:chgData name="Ferhunde Karatas" userId="fe9b97b6-3988-4ffd-9c63-b9a6e9d7cfd3" providerId="ADAL" clId="{3B91DCA9-D8D9-4CC1-9BCF-1B78CAA0F738}" dt="2022-08-24T09:14:59.293" v="93" actId="400"/>
          <ac:spMkLst>
            <pc:docMk/>
            <pc:sldMk cId="1747503176" sldId="538"/>
            <ac:spMk id="24" creationId="{16989AF4-C220-4430-BB29-A76C1E5DE625}"/>
          </ac:spMkLst>
        </pc:spChg>
      </pc:sldChg>
      <pc:sldChg chg="addSp delSp modSp mod">
        <pc:chgData name="Ferhunde Karatas" userId="fe9b97b6-3988-4ffd-9c63-b9a6e9d7cfd3" providerId="ADAL" clId="{3B91DCA9-D8D9-4CC1-9BCF-1B78CAA0F738}" dt="2022-08-24T10:56:10.672" v="1110" actId="20577"/>
        <pc:sldMkLst>
          <pc:docMk/>
          <pc:sldMk cId="1869644061" sldId="540"/>
        </pc:sldMkLst>
        <pc:spChg chg="add mod">
          <ac:chgData name="Ferhunde Karatas" userId="fe9b97b6-3988-4ffd-9c63-b9a6e9d7cfd3" providerId="ADAL" clId="{3B91DCA9-D8D9-4CC1-9BCF-1B78CAA0F738}" dt="2022-08-24T09:16:36.619" v="102" actId="1076"/>
          <ac:spMkLst>
            <pc:docMk/>
            <pc:sldMk cId="1869644061" sldId="540"/>
            <ac:spMk id="3" creationId="{AFC7CB9B-FCEC-B5EF-A5EF-130C81205670}"/>
          </ac:spMkLst>
        </pc:spChg>
        <pc:spChg chg="mod">
          <ac:chgData name="Ferhunde Karatas" userId="fe9b97b6-3988-4ffd-9c63-b9a6e9d7cfd3" providerId="ADAL" clId="{3B91DCA9-D8D9-4CC1-9BCF-1B78CAA0F738}" dt="2022-08-24T10:51:32.438" v="905" actId="20577"/>
          <ac:spMkLst>
            <pc:docMk/>
            <pc:sldMk cId="1869644061" sldId="540"/>
            <ac:spMk id="18" creationId="{F365381E-0ADC-44ED-90D7-DEBF23950C5C}"/>
          </ac:spMkLst>
        </pc:spChg>
        <pc:spChg chg="mod">
          <ac:chgData name="Ferhunde Karatas" userId="fe9b97b6-3988-4ffd-9c63-b9a6e9d7cfd3" providerId="ADAL" clId="{3B91DCA9-D8D9-4CC1-9BCF-1B78CAA0F738}" dt="2022-08-24T10:52:11.786" v="974" actId="20577"/>
          <ac:spMkLst>
            <pc:docMk/>
            <pc:sldMk cId="1869644061" sldId="540"/>
            <ac:spMk id="19" creationId="{8ED599B9-AA40-44BC-8C6B-6106DDB656C1}"/>
          </ac:spMkLst>
        </pc:spChg>
        <pc:spChg chg="mod">
          <ac:chgData name="Ferhunde Karatas" userId="fe9b97b6-3988-4ffd-9c63-b9a6e9d7cfd3" providerId="ADAL" clId="{3B91DCA9-D8D9-4CC1-9BCF-1B78CAA0F738}" dt="2022-08-24T10:50:54.195" v="776" actId="20577"/>
          <ac:spMkLst>
            <pc:docMk/>
            <pc:sldMk cId="1869644061" sldId="540"/>
            <ac:spMk id="20" creationId="{B21F6EE4-117E-41CA-8319-C82194E5F475}"/>
          </ac:spMkLst>
        </pc:spChg>
        <pc:spChg chg="mod">
          <ac:chgData name="Ferhunde Karatas" userId="fe9b97b6-3988-4ffd-9c63-b9a6e9d7cfd3" providerId="ADAL" clId="{3B91DCA9-D8D9-4CC1-9BCF-1B78CAA0F738}" dt="2022-08-24T10:56:10.672" v="1110" actId="20577"/>
          <ac:spMkLst>
            <pc:docMk/>
            <pc:sldMk cId="1869644061" sldId="540"/>
            <ac:spMk id="23" creationId="{85A8646F-4B01-4A92-AE9B-EF3D3291319C}"/>
          </ac:spMkLst>
        </pc:spChg>
        <pc:spChg chg="mod">
          <ac:chgData name="Ferhunde Karatas" userId="fe9b97b6-3988-4ffd-9c63-b9a6e9d7cfd3" providerId="ADAL" clId="{3B91DCA9-D8D9-4CC1-9BCF-1B78CAA0F738}" dt="2022-08-24T09:15:49.948" v="95" actId="400"/>
          <ac:spMkLst>
            <pc:docMk/>
            <pc:sldMk cId="1869644061" sldId="540"/>
            <ac:spMk id="25" creationId="{DD9B2DBA-A561-467A-8635-39C5D0DB4051}"/>
          </ac:spMkLst>
        </pc:spChg>
        <pc:picChg chg="del">
          <ac:chgData name="Ferhunde Karatas" userId="fe9b97b6-3988-4ffd-9c63-b9a6e9d7cfd3" providerId="ADAL" clId="{3B91DCA9-D8D9-4CC1-9BCF-1B78CAA0F738}" dt="2022-08-24T09:16:25.002" v="99" actId="478"/>
          <ac:picMkLst>
            <pc:docMk/>
            <pc:sldMk cId="1869644061" sldId="540"/>
            <ac:picMk id="27" creationId="{CC89CE93-52FD-4F48-ACE3-9F94114C8490}"/>
          </ac:picMkLst>
        </pc:picChg>
      </pc:sldChg>
      <pc:sldChg chg="modSp mod">
        <pc:chgData name="Ferhunde Karatas" userId="fe9b97b6-3988-4ffd-9c63-b9a6e9d7cfd3" providerId="ADAL" clId="{3B91DCA9-D8D9-4CC1-9BCF-1B78CAA0F738}" dt="2022-08-24T11:45:24.423" v="1903" actId="20577"/>
        <pc:sldMkLst>
          <pc:docMk/>
          <pc:sldMk cId="1583761521" sldId="542"/>
        </pc:sldMkLst>
        <pc:spChg chg="mod">
          <ac:chgData name="Ferhunde Karatas" userId="fe9b97b6-3988-4ffd-9c63-b9a6e9d7cfd3" providerId="ADAL" clId="{3B91DCA9-D8D9-4CC1-9BCF-1B78CAA0F738}" dt="2022-08-24T11:45:24.423" v="1903" actId="20577"/>
          <ac:spMkLst>
            <pc:docMk/>
            <pc:sldMk cId="1583761521" sldId="542"/>
            <ac:spMk id="22" creationId="{B45ED42A-BEB0-43D9-BFC4-80C4C56CF467}"/>
          </ac:spMkLst>
        </pc:spChg>
        <pc:spChg chg="mod">
          <ac:chgData name="Ferhunde Karatas" userId="fe9b97b6-3988-4ffd-9c63-b9a6e9d7cfd3" providerId="ADAL" clId="{3B91DCA9-D8D9-4CC1-9BCF-1B78CAA0F738}" dt="2022-08-24T11:44:23.252" v="1725" actId="20577"/>
          <ac:spMkLst>
            <pc:docMk/>
            <pc:sldMk cId="1583761521" sldId="542"/>
            <ac:spMk id="23" creationId="{67109B86-140B-4A9E-ACF8-5348AE11F75D}"/>
          </ac:spMkLst>
        </pc:spChg>
        <pc:spChg chg="mod">
          <ac:chgData name="Ferhunde Karatas" userId="fe9b97b6-3988-4ffd-9c63-b9a6e9d7cfd3" providerId="ADAL" clId="{3B91DCA9-D8D9-4CC1-9BCF-1B78CAA0F738}" dt="2022-08-24T09:22:52.857" v="109" actId="400"/>
          <ac:spMkLst>
            <pc:docMk/>
            <pc:sldMk cId="1583761521" sldId="542"/>
            <ac:spMk id="25" creationId="{DA41C5B1-5B32-493C-9DFC-8A0BF7F78504}"/>
          </ac:spMkLst>
        </pc:spChg>
      </pc:sldChg>
      <pc:sldChg chg="modSp add mod">
        <pc:chgData name="Ferhunde Karatas" userId="fe9b97b6-3988-4ffd-9c63-b9a6e9d7cfd3" providerId="ADAL" clId="{3B91DCA9-D8D9-4CC1-9BCF-1B78CAA0F738}" dt="2023-03-02T11:03:23.613" v="1917" actId="20577"/>
        <pc:sldMkLst>
          <pc:docMk/>
          <pc:sldMk cId="1267307681" sldId="558"/>
        </pc:sldMkLst>
        <pc:spChg chg="mod">
          <ac:chgData name="Ferhunde Karatas" userId="fe9b97b6-3988-4ffd-9c63-b9a6e9d7cfd3" providerId="ADAL" clId="{3B91DCA9-D8D9-4CC1-9BCF-1B78CAA0F738}" dt="2023-03-02T11:03:23.613" v="1917" actId="20577"/>
          <ac:spMkLst>
            <pc:docMk/>
            <pc:sldMk cId="1267307681" sldId="558"/>
            <ac:spMk id="13" creationId="{A3AEF263-7CBE-487C-8591-F13B4F258887}"/>
          </ac:spMkLst>
        </pc:spChg>
      </pc:sldChg>
      <pc:sldChg chg="add del">
        <pc:chgData name="Ferhunde Karatas" userId="fe9b97b6-3988-4ffd-9c63-b9a6e9d7cfd3" providerId="ADAL" clId="{3B91DCA9-D8D9-4CC1-9BCF-1B78CAA0F738}" dt="2022-08-24T10:56:54.153" v="1112" actId="47"/>
        <pc:sldMkLst>
          <pc:docMk/>
          <pc:sldMk cId="887487765" sldId="559"/>
        </pc:sldMkLst>
      </pc:sldChg>
      <pc:sldChg chg="modSp add mod ord setBg">
        <pc:chgData name="Ferhunde Karatas" userId="fe9b97b6-3988-4ffd-9c63-b9a6e9d7cfd3" providerId="ADAL" clId="{3B91DCA9-D8D9-4CC1-9BCF-1B78CAA0F738}" dt="2022-08-24T11:13:12.179" v="1525" actId="20577"/>
        <pc:sldMkLst>
          <pc:docMk/>
          <pc:sldMk cId="1319254585" sldId="559"/>
        </pc:sldMkLst>
        <pc:spChg chg="mod">
          <ac:chgData name="Ferhunde Karatas" userId="fe9b97b6-3988-4ffd-9c63-b9a6e9d7cfd3" providerId="ADAL" clId="{3B91DCA9-D8D9-4CC1-9BCF-1B78CAA0F738}" dt="2022-08-24T11:13:12.179" v="1525" actId="20577"/>
          <ac:spMkLst>
            <pc:docMk/>
            <pc:sldMk cId="1319254585" sldId="559"/>
            <ac:spMk id="13" creationId="{A3AEF263-7CBE-487C-8591-F13B4F258887}"/>
          </ac:spMkLst>
        </pc:spChg>
      </pc:sldChg>
      <pc:sldChg chg="modSp add del mod ord setBg">
        <pc:chgData name="Ferhunde Karatas" userId="fe9b97b6-3988-4ffd-9c63-b9a6e9d7cfd3" providerId="ADAL" clId="{3B91DCA9-D8D9-4CC1-9BCF-1B78CAA0F738}" dt="2022-08-24T11:18:09.853" v="1526" actId="2696"/>
        <pc:sldMkLst>
          <pc:docMk/>
          <pc:sldMk cId="1978620928" sldId="560"/>
        </pc:sldMkLst>
        <pc:spChg chg="mod">
          <ac:chgData name="Ferhunde Karatas" userId="fe9b97b6-3988-4ffd-9c63-b9a6e9d7cfd3" providerId="ADAL" clId="{3B91DCA9-D8D9-4CC1-9BCF-1B78CAA0F738}" dt="2022-08-24T11:12:00.247" v="1510" actId="20577"/>
          <ac:spMkLst>
            <pc:docMk/>
            <pc:sldMk cId="1978620928" sldId="560"/>
            <ac:spMk id="13" creationId="{A3AEF263-7CBE-487C-8591-F13B4F258887}"/>
          </ac:spMkLst>
        </pc:spChg>
      </pc:sldChg>
    </pc:docChg>
  </pc:docChgLst>
  <pc:docChgLst>
    <pc:chgData name="Tugba Yahsi" userId="e9b9cd47-b32d-4d8a-8281-ec9e6c7b061b" providerId="ADAL" clId="{799DD61B-2C3B-4113-8256-EB1392838CA8}"/>
    <pc:docChg chg="undo custSel addSld delSld modSld sldOrd">
      <pc:chgData name="Tugba Yahsi" userId="e9b9cd47-b32d-4d8a-8281-ec9e6c7b061b" providerId="ADAL" clId="{799DD61B-2C3B-4113-8256-EB1392838CA8}" dt="2021-12-22T11:36:06.901" v="337" actId="20577"/>
      <pc:docMkLst>
        <pc:docMk/>
      </pc:docMkLst>
      <pc:sldChg chg="del">
        <pc:chgData name="Tugba Yahsi" userId="e9b9cd47-b32d-4d8a-8281-ec9e6c7b061b" providerId="ADAL" clId="{799DD61B-2C3B-4113-8256-EB1392838CA8}" dt="2021-11-09T14:39:51.369" v="333" actId="2696"/>
        <pc:sldMkLst>
          <pc:docMk/>
          <pc:sldMk cId="1420186574" sldId="372"/>
        </pc:sldMkLst>
      </pc:sldChg>
      <pc:sldChg chg="del">
        <pc:chgData name="Tugba Yahsi" userId="e9b9cd47-b32d-4d8a-8281-ec9e6c7b061b" providerId="ADAL" clId="{799DD61B-2C3B-4113-8256-EB1392838CA8}" dt="2021-11-09T14:39:31.209" v="322" actId="2696"/>
        <pc:sldMkLst>
          <pc:docMk/>
          <pc:sldMk cId="1444749999" sldId="435"/>
        </pc:sldMkLst>
      </pc:sldChg>
      <pc:sldChg chg="del">
        <pc:chgData name="Tugba Yahsi" userId="e9b9cd47-b32d-4d8a-8281-ec9e6c7b061b" providerId="ADAL" clId="{799DD61B-2C3B-4113-8256-EB1392838CA8}" dt="2021-11-09T14:39:33.634" v="323" actId="2696"/>
        <pc:sldMkLst>
          <pc:docMk/>
          <pc:sldMk cId="2696427425" sldId="442"/>
        </pc:sldMkLst>
      </pc:sldChg>
      <pc:sldChg chg="del">
        <pc:chgData name="Tugba Yahsi" userId="e9b9cd47-b32d-4d8a-8281-ec9e6c7b061b" providerId="ADAL" clId="{799DD61B-2C3B-4113-8256-EB1392838CA8}" dt="2021-11-09T14:39:37.060" v="325" actId="2696"/>
        <pc:sldMkLst>
          <pc:docMk/>
          <pc:sldMk cId="3813483374" sldId="443"/>
        </pc:sldMkLst>
      </pc:sldChg>
      <pc:sldChg chg="del">
        <pc:chgData name="Tugba Yahsi" userId="e9b9cd47-b32d-4d8a-8281-ec9e6c7b061b" providerId="ADAL" clId="{799DD61B-2C3B-4113-8256-EB1392838CA8}" dt="2021-11-09T14:39:35.454" v="324" actId="2696"/>
        <pc:sldMkLst>
          <pc:docMk/>
          <pc:sldMk cId="3123279863" sldId="447"/>
        </pc:sldMkLst>
      </pc:sldChg>
      <pc:sldChg chg="addSp modSp mod ord">
        <pc:chgData name="Tugba Yahsi" userId="e9b9cd47-b32d-4d8a-8281-ec9e6c7b061b" providerId="ADAL" clId="{799DD61B-2C3B-4113-8256-EB1392838CA8}" dt="2021-11-09T13:23:56.702" v="9"/>
        <pc:sldMkLst>
          <pc:docMk/>
          <pc:sldMk cId="2204078132" sldId="475"/>
        </pc:sldMkLst>
        <pc:picChg chg="add mod modCrop">
          <ac:chgData name="Tugba Yahsi" userId="e9b9cd47-b32d-4d8a-8281-ec9e6c7b061b" providerId="ADAL" clId="{799DD61B-2C3B-4113-8256-EB1392838CA8}" dt="2021-11-09T13:23:35.811" v="7" actId="14100"/>
          <ac:picMkLst>
            <pc:docMk/>
            <pc:sldMk cId="2204078132" sldId="475"/>
            <ac:picMk id="2" creationId="{8F39C64F-7789-49F9-A2ED-A66C9D83E60E}"/>
          </ac:picMkLst>
        </pc:picChg>
      </pc:sldChg>
      <pc:sldChg chg="addSp delSp modSp mod ord">
        <pc:chgData name="Tugba Yahsi" userId="e9b9cd47-b32d-4d8a-8281-ec9e6c7b061b" providerId="ADAL" clId="{799DD61B-2C3B-4113-8256-EB1392838CA8}" dt="2021-11-09T14:39:08.373" v="321" actId="478"/>
        <pc:sldMkLst>
          <pc:docMk/>
          <pc:sldMk cId="1179113513" sldId="495"/>
        </pc:sldMkLst>
        <pc:spChg chg="add mod">
          <ac:chgData name="Tugba Yahsi" userId="e9b9cd47-b32d-4d8a-8281-ec9e6c7b061b" providerId="ADAL" clId="{799DD61B-2C3B-4113-8256-EB1392838CA8}" dt="2021-11-09T13:50:36.331" v="298"/>
          <ac:spMkLst>
            <pc:docMk/>
            <pc:sldMk cId="1179113513" sldId="495"/>
            <ac:spMk id="9" creationId="{E8B68442-5607-4DC3-B40F-0BC44AB7ED93}"/>
          </ac:spMkLst>
        </pc:spChg>
        <pc:spChg chg="add mod">
          <ac:chgData name="Tugba Yahsi" userId="e9b9cd47-b32d-4d8a-8281-ec9e6c7b061b" providerId="ADAL" clId="{799DD61B-2C3B-4113-8256-EB1392838CA8}" dt="2021-11-09T13:50:36.331" v="298"/>
          <ac:spMkLst>
            <pc:docMk/>
            <pc:sldMk cId="1179113513" sldId="495"/>
            <ac:spMk id="12" creationId="{CE4288F5-FF63-4A04-B619-E4CE4BC3263B}"/>
          </ac:spMkLst>
        </pc:spChg>
        <pc:spChg chg="mod">
          <ac:chgData name="Tugba Yahsi" userId="e9b9cd47-b32d-4d8a-8281-ec9e6c7b061b" providerId="ADAL" clId="{799DD61B-2C3B-4113-8256-EB1392838CA8}" dt="2021-11-09T13:50:46.113" v="300" actId="6549"/>
          <ac:spMkLst>
            <pc:docMk/>
            <pc:sldMk cId="1179113513" sldId="495"/>
            <ac:spMk id="18" creationId="{81574138-C040-4CF9-917D-C48B104124C3}"/>
          </ac:spMkLst>
        </pc:spChg>
        <pc:picChg chg="add del mod">
          <ac:chgData name="Tugba Yahsi" userId="e9b9cd47-b32d-4d8a-8281-ec9e6c7b061b" providerId="ADAL" clId="{799DD61B-2C3B-4113-8256-EB1392838CA8}" dt="2021-11-09T14:39:08.373" v="321" actId="478"/>
          <ac:picMkLst>
            <pc:docMk/>
            <pc:sldMk cId="1179113513" sldId="495"/>
            <ac:picMk id="13" creationId="{CF959EA0-D1A8-4A89-888C-57514266F0E8}"/>
          </ac:picMkLst>
        </pc:picChg>
      </pc:sldChg>
      <pc:sldChg chg="del">
        <pc:chgData name="Tugba Yahsi" userId="e9b9cd47-b32d-4d8a-8281-ec9e6c7b061b" providerId="ADAL" clId="{799DD61B-2C3B-4113-8256-EB1392838CA8}" dt="2021-11-09T14:39:38.879" v="326" actId="2696"/>
        <pc:sldMkLst>
          <pc:docMk/>
          <pc:sldMk cId="762047674" sldId="496"/>
        </pc:sldMkLst>
      </pc:sldChg>
      <pc:sldChg chg="del">
        <pc:chgData name="Tugba Yahsi" userId="e9b9cd47-b32d-4d8a-8281-ec9e6c7b061b" providerId="ADAL" clId="{799DD61B-2C3B-4113-8256-EB1392838CA8}" dt="2021-11-09T14:39:40.638" v="327" actId="2696"/>
        <pc:sldMkLst>
          <pc:docMk/>
          <pc:sldMk cId="3250169826" sldId="497"/>
        </pc:sldMkLst>
      </pc:sldChg>
      <pc:sldChg chg="del">
        <pc:chgData name="Tugba Yahsi" userId="e9b9cd47-b32d-4d8a-8281-ec9e6c7b061b" providerId="ADAL" clId="{799DD61B-2C3B-4113-8256-EB1392838CA8}" dt="2021-11-09T14:39:42.191" v="328" actId="2696"/>
        <pc:sldMkLst>
          <pc:docMk/>
          <pc:sldMk cId="1808781753" sldId="498"/>
        </pc:sldMkLst>
      </pc:sldChg>
      <pc:sldChg chg="del">
        <pc:chgData name="Tugba Yahsi" userId="e9b9cd47-b32d-4d8a-8281-ec9e6c7b061b" providerId="ADAL" clId="{799DD61B-2C3B-4113-8256-EB1392838CA8}" dt="2021-11-09T14:39:44.049" v="329" actId="2696"/>
        <pc:sldMkLst>
          <pc:docMk/>
          <pc:sldMk cId="3622048679" sldId="499"/>
        </pc:sldMkLst>
      </pc:sldChg>
      <pc:sldChg chg="del">
        <pc:chgData name="Tugba Yahsi" userId="e9b9cd47-b32d-4d8a-8281-ec9e6c7b061b" providerId="ADAL" clId="{799DD61B-2C3B-4113-8256-EB1392838CA8}" dt="2021-11-09T14:39:45.789" v="330" actId="2696"/>
        <pc:sldMkLst>
          <pc:docMk/>
          <pc:sldMk cId="1659671695" sldId="500"/>
        </pc:sldMkLst>
      </pc:sldChg>
      <pc:sldChg chg="del">
        <pc:chgData name="Tugba Yahsi" userId="e9b9cd47-b32d-4d8a-8281-ec9e6c7b061b" providerId="ADAL" clId="{799DD61B-2C3B-4113-8256-EB1392838CA8}" dt="2021-11-09T14:39:47.828" v="331" actId="2696"/>
        <pc:sldMkLst>
          <pc:docMk/>
          <pc:sldMk cId="1167956987" sldId="502"/>
        </pc:sldMkLst>
      </pc:sldChg>
      <pc:sldChg chg="del">
        <pc:chgData name="Tugba Yahsi" userId="e9b9cd47-b32d-4d8a-8281-ec9e6c7b061b" providerId="ADAL" clId="{799DD61B-2C3B-4113-8256-EB1392838CA8}" dt="2021-11-09T14:39:49.516" v="332" actId="2696"/>
        <pc:sldMkLst>
          <pc:docMk/>
          <pc:sldMk cId="2084755395" sldId="503"/>
        </pc:sldMkLst>
      </pc:sldChg>
      <pc:sldChg chg="addSp delSp modSp add mod modAnim">
        <pc:chgData name="Tugba Yahsi" userId="e9b9cd47-b32d-4d8a-8281-ec9e6c7b061b" providerId="ADAL" clId="{799DD61B-2C3B-4113-8256-EB1392838CA8}" dt="2021-11-09T13:25:05.361" v="27"/>
        <pc:sldMkLst>
          <pc:docMk/>
          <pc:sldMk cId="531167319" sldId="504"/>
        </pc:sldMkLst>
        <pc:spChg chg="add del mod">
          <ac:chgData name="Tugba Yahsi" userId="e9b9cd47-b32d-4d8a-8281-ec9e6c7b061b" providerId="ADAL" clId="{799DD61B-2C3B-4113-8256-EB1392838CA8}" dt="2021-11-09T13:24:57.278" v="25" actId="21"/>
          <ac:spMkLst>
            <pc:docMk/>
            <pc:sldMk cId="531167319" sldId="504"/>
            <ac:spMk id="5" creationId="{EBBFBB3C-2E90-4931-88CB-0713C73989E6}"/>
          </ac:spMkLst>
        </pc:spChg>
        <pc:spChg chg="del">
          <ac:chgData name="Tugba Yahsi" userId="e9b9cd47-b32d-4d8a-8281-ec9e6c7b061b" providerId="ADAL" clId="{799DD61B-2C3B-4113-8256-EB1392838CA8}" dt="2021-11-09T13:24:45.831" v="21" actId="21"/>
          <ac:spMkLst>
            <pc:docMk/>
            <pc:sldMk cId="531167319" sldId="504"/>
            <ac:spMk id="8" creationId="{3DB24DFF-ECD6-4631-A285-524E82DACB31}"/>
          </ac:spMkLst>
        </pc:spChg>
        <pc:spChg chg="add del mod">
          <ac:chgData name="Tugba Yahsi" userId="e9b9cd47-b32d-4d8a-8281-ec9e6c7b061b" providerId="ADAL" clId="{799DD61B-2C3B-4113-8256-EB1392838CA8}" dt="2021-11-09T13:24:30.265" v="13" actId="478"/>
          <ac:spMkLst>
            <pc:docMk/>
            <pc:sldMk cId="531167319" sldId="504"/>
            <ac:spMk id="9" creationId="{2E562DC7-E3E5-4D51-82E6-E45C3C3AE61A}"/>
          </ac:spMkLst>
        </pc:spChg>
        <pc:spChg chg="add del mod">
          <ac:chgData name="Tugba Yahsi" userId="e9b9cd47-b32d-4d8a-8281-ec9e6c7b061b" providerId="ADAL" clId="{799DD61B-2C3B-4113-8256-EB1392838CA8}" dt="2021-11-09T13:24:32.487" v="15" actId="478"/>
          <ac:spMkLst>
            <pc:docMk/>
            <pc:sldMk cId="531167319" sldId="504"/>
            <ac:spMk id="11" creationId="{36C19706-7950-4455-B174-0086EA6E9C54}"/>
          </ac:spMkLst>
        </pc:spChg>
        <pc:spChg chg="del">
          <ac:chgData name="Tugba Yahsi" userId="e9b9cd47-b32d-4d8a-8281-ec9e6c7b061b" providerId="ADAL" clId="{799DD61B-2C3B-4113-8256-EB1392838CA8}" dt="2021-11-09T13:24:43.371" v="20" actId="21"/>
          <ac:spMkLst>
            <pc:docMk/>
            <pc:sldMk cId="531167319" sldId="504"/>
            <ac:spMk id="12" creationId="{137435C0-C7B8-4E6F-B5F7-04009463408A}"/>
          </ac:spMkLst>
        </pc:spChg>
        <pc:spChg chg="del">
          <ac:chgData name="Tugba Yahsi" userId="e9b9cd47-b32d-4d8a-8281-ec9e6c7b061b" providerId="ADAL" clId="{799DD61B-2C3B-4113-8256-EB1392838CA8}" dt="2021-11-09T13:24:40.511" v="19" actId="21"/>
          <ac:spMkLst>
            <pc:docMk/>
            <pc:sldMk cId="531167319" sldId="504"/>
            <ac:spMk id="15" creationId="{C1E51E9E-5C29-4B75-9DE8-01E6E2AE6366}"/>
          </ac:spMkLst>
        </pc:spChg>
        <pc:spChg chg="add del mod">
          <ac:chgData name="Tugba Yahsi" userId="e9b9cd47-b32d-4d8a-8281-ec9e6c7b061b" providerId="ADAL" clId="{799DD61B-2C3B-4113-8256-EB1392838CA8}" dt="2021-11-09T13:24:48.234" v="23" actId="478"/>
          <ac:spMkLst>
            <pc:docMk/>
            <pc:sldMk cId="531167319" sldId="504"/>
            <ac:spMk id="16" creationId="{3FD15316-FE6A-4E31-8893-3982F2A64DC2}"/>
          </ac:spMkLst>
        </pc:spChg>
        <pc:spChg chg="del mod">
          <ac:chgData name="Tugba Yahsi" userId="e9b9cd47-b32d-4d8a-8281-ec9e6c7b061b" providerId="ADAL" clId="{799DD61B-2C3B-4113-8256-EB1392838CA8}" dt="2021-11-09T13:24:36.441" v="18" actId="21"/>
          <ac:spMkLst>
            <pc:docMk/>
            <pc:sldMk cId="531167319" sldId="504"/>
            <ac:spMk id="18" creationId="{879A3E09-98B2-4062-BE36-BB833EA7B47C}"/>
          </ac:spMkLst>
        </pc:spChg>
        <pc:spChg chg="add mod">
          <ac:chgData name="Tugba Yahsi" userId="e9b9cd47-b32d-4d8a-8281-ec9e6c7b061b" providerId="ADAL" clId="{799DD61B-2C3B-4113-8256-EB1392838CA8}" dt="2021-11-09T13:25:05.361" v="27"/>
          <ac:spMkLst>
            <pc:docMk/>
            <pc:sldMk cId="531167319" sldId="504"/>
            <ac:spMk id="20" creationId="{91CB0D66-56F2-420D-8958-47DA93CA0930}"/>
          </ac:spMkLst>
        </pc:spChg>
        <pc:spChg chg="mod">
          <ac:chgData name="Tugba Yahsi" userId="e9b9cd47-b32d-4d8a-8281-ec9e6c7b061b" providerId="ADAL" clId="{799DD61B-2C3B-4113-8256-EB1392838CA8}" dt="2021-11-09T13:24:59.610" v="26" actId="20577"/>
          <ac:spMkLst>
            <pc:docMk/>
            <pc:sldMk cId="531167319" sldId="504"/>
            <ac:spMk id="21" creationId="{81574138-C040-4CF9-917D-C48B104124C3}"/>
          </ac:spMkLst>
        </pc:spChg>
        <pc:spChg chg="add mod">
          <ac:chgData name="Tugba Yahsi" userId="e9b9cd47-b32d-4d8a-8281-ec9e6c7b061b" providerId="ADAL" clId="{799DD61B-2C3B-4113-8256-EB1392838CA8}" dt="2021-11-09T13:25:05.361" v="27"/>
          <ac:spMkLst>
            <pc:docMk/>
            <pc:sldMk cId="531167319" sldId="504"/>
            <ac:spMk id="22" creationId="{A2F27961-960B-46EF-B48B-3E731F0E86CB}"/>
          </ac:spMkLst>
        </pc:spChg>
        <pc:picChg chg="del">
          <ac:chgData name="Tugba Yahsi" userId="e9b9cd47-b32d-4d8a-8281-ec9e6c7b061b" providerId="ADAL" clId="{799DD61B-2C3B-4113-8256-EB1392838CA8}" dt="2021-11-09T13:24:24.297" v="11" actId="478"/>
          <ac:picMkLst>
            <pc:docMk/>
            <pc:sldMk cId="531167319" sldId="504"/>
            <ac:picMk id="2" creationId="{8F39C64F-7789-49F9-A2ED-A66C9D83E60E}"/>
          </ac:picMkLst>
        </pc:picChg>
        <pc:picChg chg="del">
          <ac:chgData name="Tugba Yahsi" userId="e9b9cd47-b32d-4d8a-8281-ec9e6c7b061b" providerId="ADAL" clId="{799DD61B-2C3B-4113-8256-EB1392838CA8}" dt="2021-11-09T13:24:47.088" v="22" actId="478"/>
          <ac:picMkLst>
            <pc:docMk/>
            <pc:sldMk cId="531167319" sldId="504"/>
            <ac:picMk id="4" creationId="{00000000-0000-0000-0000-000000000000}"/>
          </ac:picMkLst>
        </pc:picChg>
        <pc:picChg chg="del">
          <ac:chgData name="Tugba Yahsi" userId="e9b9cd47-b32d-4d8a-8281-ec9e6c7b061b" providerId="ADAL" clId="{799DD61B-2C3B-4113-8256-EB1392838CA8}" dt="2021-11-09T13:24:28.706" v="12" actId="478"/>
          <ac:picMkLst>
            <pc:docMk/>
            <pc:sldMk cId="531167319" sldId="504"/>
            <ac:picMk id="6" creationId="{00000000-0000-0000-0000-000000000000}"/>
          </ac:picMkLst>
        </pc:picChg>
        <pc:picChg chg="del">
          <ac:chgData name="Tugba Yahsi" userId="e9b9cd47-b32d-4d8a-8281-ec9e6c7b061b" providerId="ADAL" clId="{799DD61B-2C3B-4113-8256-EB1392838CA8}" dt="2021-11-09T13:24:30.811" v="14" actId="478"/>
          <ac:picMkLst>
            <pc:docMk/>
            <pc:sldMk cId="531167319" sldId="504"/>
            <ac:picMk id="13" creationId="{00000000-0000-0000-0000-000000000000}"/>
          </ac:picMkLst>
        </pc:picChg>
        <pc:picChg chg="del">
          <ac:chgData name="Tugba Yahsi" userId="e9b9cd47-b32d-4d8a-8281-ec9e6c7b061b" providerId="ADAL" clId="{799DD61B-2C3B-4113-8256-EB1392838CA8}" dt="2021-11-09T13:24:28.706" v="12" actId="478"/>
          <ac:picMkLst>
            <pc:docMk/>
            <pc:sldMk cId="531167319" sldId="504"/>
            <ac:picMk id="17" creationId="{00000000-0000-0000-0000-000000000000}"/>
          </ac:picMkLst>
        </pc:picChg>
      </pc:sldChg>
      <pc:sldChg chg="addSp delSp modSp add mod delAnim modAnim">
        <pc:chgData name="Tugba Yahsi" userId="e9b9cd47-b32d-4d8a-8281-ec9e6c7b061b" providerId="ADAL" clId="{799DD61B-2C3B-4113-8256-EB1392838CA8}" dt="2021-11-09T13:25:28.982" v="30"/>
        <pc:sldMkLst>
          <pc:docMk/>
          <pc:sldMk cId="411197285" sldId="505"/>
        </pc:sldMkLst>
        <pc:spChg chg="mod">
          <ac:chgData name="Tugba Yahsi" userId="e9b9cd47-b32d-4d8a-8281-ec9e6c7b061b" providerId="ADAL" clId="{799DD61B-2C3B-4113-8256-EB1392838CA8}" dt="2021-11-09T13:25:28.982" v="30"/>
          <ac:spMkLst>
            <pc:docMk/>
            <pc:sldMk cId="411197285" sldId="505"/>
            <ac:spMk id="6" creationId="{093AF80D-4F50-47ED-9D94-A1033420B911}"/>
          </ac:spMkLst>
        </pc:spChg>
        <pc:spChg chg="mod">
          <ac:chgData name="Tugba Yahsi" userId="e9b9cd47-b32d-4d8a-8281-ec9e6c7b061b" providerId="ADAL" clId="{799DD61B-2C3B-4113-8256-EB1392838CA8}" dt="2021-11-09T13:25:28.982" v="30"/>
          <ac:spMkLst>
            <pc:docMk/>
            <pc:sldMk cId="411197285" sldId="505"/>
            <ac:spMk id="7" creationId="{DA0C5DAA-3AE4-4A64-85D0-6F7C450BEBE5}"/>
          </ac:spMkLst>
        </pc:spChg>
        <pc:spChg chg="mod">
          <ac:chgData name="Tugba Yahsi" userId="e9b9cd47-b32d-4d8a-8281-ec9e6c7b061b" providerId="ADAL" clId="{799DD61B-2C3B-4113-8256-EB1392838CA8}" dt="2021-11-09T13:25:28.982" v="30"/>
          <ac:spMkLst>
            <pc:docMk/>
            <pc:sldMk cId="411197285" sldId="505"/>
            <ac:spMk id="9" creationId="{A0C9E596-4494-45C7-AFBE-73151BA1F750}"/>
          </ac:spMkLst>
        </pc:spChg>
        <pc:spChg chg="mod">
          <ac:chgData name="Tugba Yahsi" userId="e9b9cd47-b32d-4d8a-8281-ec9e6c7b061b" providerId="ADAL" clId="{799DD61B-2C3B-4113-8256-EB1392838CA8}" dt="2021-11-09T13:25:28.982" v="30"/>
          <ac:spMkLst>
            <pc:docMk/>
            <pc:sldMk cId="411197285" sldId="505"/>
            <ac:spMk id="10" creationId="{484F8C55-94C8-484C-8B29-961FE80490EF}"/>
          </ac:spMkLst>
        </pc:spChg>
        <pc:spChg chg="mod">
          <ac:chgData name="Tugba Yahsi" userId="e9b9cd47-b32d-4d8a-8281-ec9e6c7b061b" providerId="ADAL" clId="{799DD61B-2C3B-4113-8256-EB1392838CA8}" dt="2021-11-09T13:25:28.982" v="30"/>
          <ac:spMkLst>
            <pc:docMk/>
            <pc:sldMk cId="411197285" sldId="505"/>
            <ac:spMk id="12" creationId="{A4CFFD3D-AA30-485A-A5AF-2237E84883B9}"/>
          </ac:spMkLst>
        </pc:spChg>
        <pc:spChg chg="mod">
          <ac:chgData name="Tugba Yahsi" userId="e9b9cd47-b32d-4d8a-8281-ec9e6c7b061b" providerId="ADAL" clId="{799DD61B-2C3B-4113-8256-EB1392838CA8}" dt="2021-11-09T13:25:28.982" v="30"/>
          <ac:spMkLst>
            <pc:docMk/>
            <pc:sldMk cId="411197285" sldId="505"/>
            <ac:spMk id="13" creationId="{EA165997-05A0-4660-A3F6-5F4FF545E88E}"/>
          </ac:spMkLst>
        </pc:spChg>
        <pc:spChg chg="mod">
          <ac:chgData name="Tugba Yahsi" userId="e9b9cd47-b32d-4d8a-8281-ec9e6c7b061b" providerId="ADAL" clId="{799DD61B-2C3B-4113-8256-EB1392838CA8}" dt="2021-11-09T13:25:28.982" v="30"/>
          <ac:spMkLst>
            <pc:docMk/>
            <pc:sldMk cId="411197285" sldId="505"/>
            <ac:spMk id="15" creationId="{5E9C2877-C18A-408B-A7A5-D1841E8323A5}"/>
          </ac:spMkLst>
        </pc:spChg>
        <pc:spChg chg="mod">
          <ac:chgData name="Tugba Yahsi" userId="e9b9cd47-b32d-4d8a-8281-ec9e6c7b061b" providerId="ADAL" clId="{799DD61B-2C3B-4113-8256-EB1392838CA8}" dt="2021-11-09T13:25:28.982" v="30"/>
          <ac:spMkLst>
            <pc:docMk/>
            <pc:sldMk cId="411197285" sldId="505"/>
            <ac:spMk id="16" creationId="{59C6835F-6807-4E35-92B0-EB67E9D7258B}"/>
          </ac:spMkLst>
        </pc:spChg>
        <pc:spChg chg="mod">
          <ac:chgData name="Tugba Yahsi" userId="e9b9cd47-b32d-4d8a-8281-ec9e6c7b061b" providerId="ADAL" clId="{799DD61B-2C3B-4113-8256-EB1392838CA8}" dt="2021-11-09T13:25:28.982" v="30"/>
          <ac:spMkLst>
            <pc:docMk/>
            <pc:sldMk cId="411197285" sldId="505"/>
            <ac:spMk id="18" creationId="{CCD9AC5D-4EA5-41B4-B718-C607B26405A6}"/>
          </ac:spMkLst>
        </pc:spChg>
        <pc:spChg chg="mod">
          <ac:chgData name="Tugba Yahsi" userId="e9b9cd47-b32d-4d8a-8281-ec9e6c7b061b" providerId="ADAL" clId="{799DD61B-2C3B-4113-8256-EB1392838CA8}" dt="2021-11-09T13:25:28.982" v="30"/>
          <ac:spMkLst>
            <pc:docMk/>
            <pc:sldMk cId="411197285" sldId="505"/>
            <ac:spMk id="19" creationId="{E16BF02F-7EAB-4788-92BE-7CDAAA8412D5}"/>
          </ac:spMkLst>
        </pc:spChg>
        <pc:spChg chg="del">
          <ac:chgData name="Tugba Yahsi" userId="e9b9cd47-b32d-4d8a-8281-ec9e6c7b061b" providerId="ADAL" clId="{799DD61B-2C3B-4113-8256-EB1392838CA8}" dt="2021-11-09T13:25:21.081" v="29" actId="478"/>
          <ac:spMkLst>
            <pc:docMk/>
            <pc:sldMk cId="411197285" sldId="505"/>
            <ac:spMk id="20" creationId="{91CB0D66-56F2-420D-8958-47DA93CA0930}"/>
          </ac:spMkLst>
        </pc:spChg>
        <pc:spChg chg="del">
          <ac:chgData name="Tugba Yahsi" userId="e9b9cd47-b32d-4d8a-8281-ec9e6c7b061b" providerId="ADAL" clId="{799DD61B-2C3B-4113-8256-EB1392838CA8}" dt="2021-11-09T13:25:21.081" v="29" actId="478"/>
          <ac:spMkLst>
            <pc:docMk/>
            <pc:sldMk cId="411197285" sldId="505"/>
            <ac:spMk id="21" creationId="{81574138-C040-4CF9-917D-C48B104124C3}"/>
          </ac:spMkLst>
        </pc:spChg>
        <pc:spChg chg="del">
          <ac:chgData name="Tugba Yahsi" userId="e9b9cd47-b32d-4d8a-8281-ec9e6c7b061b" providerId="ADAL" clId="{799DD61B-2C3B-4113-8256-EB1392838CA8}" dt="2021-11-09T13:25:21.081" v="29" actId="478"/>
          <ac:spMkLst>
            <pc:docMk/>
            <pc:sldMk cId="411197285" sldId="505"/>
            <ac:spMk id="22" creationId="{A2F27961-960B-46EF-B48B-3E731F0E86CB}"/>
          </ac:spMkLst>
        </pc:spChg>
        <pc:spChg chg="add mod">
          <ac:chgData name="Tugba Yahsi" userId="e9b9cd47-b32d-4d8a-8281-ec9e6c7b061b" providerId="ADAL" clId="{799DD61B-2C3B-4113-8256-EB1392838CA8}" dt="2021-11-09T13:25:28.982" v="30"/>
          <ac:spMkLst>
            <pc:docMk/>
            <pc:sldMk cId="411197285" sldId="505"/>
            <ac:spMk id="23" creationId="{0C7A597D-A739-4CEC-B045-739FBBE4D359}"/>
          </ac:spMkLst>
        </pc:spChg>
        <pc:spChg chg="add mod">
          <ac:chgData name="Tugba Yahsi" userId="e9b9cd47-b32d-4d8a-8281-ec9e6c7b061b" providerId="ADAL" clId="{799DD61B-2C3B-4113-8256-EB1392838CA8}" dt="2021-11-09T13:25:28.982" v="30"/>
          <ac:spMkLst>
            <pc:docMk/>
            <pc:sldMk cId="411197285" sldId="505"/>
            <ac:spMk id="24" creationId="{50F48396-239A-4566-8C4D-D19B1FF6BF8E}"/>
          </ac:spMkLst>
        </pc:spChg>
        <pc:spChg chg="add mod">
          <ac:chgData name="Tugba Yahsi" userId="e9b9cd47-b32d-4d8a-8281-ec9e6c7b061b" providerId="ADAL" clId="{799DD61B-2C3B-4113-8256-EB1392838CA8}" dt="2021-11-09T13:25:28.982" v="30"/>
          <ac:spMkLst>
            <pc:docMk/>
            <pc:sldMk cId="411197285" sldId="505"/>
            <ac:spMk id="25" creationId="{63B91DED-EB48-4C38-95DB-44B3C4F53277}"/>
          </ac:spMkLst>
        </pc:spChg>
        <pc:spChg chg="add mod">
          <ac:chgData name="Tugba Yahsi" userId="e9b9cd47-b32d-4d8a-8281-ec9e6c7b061b" providerId="ADAL" clId="{799DD61B-2C3B-4113-8256-EB1392838CA8}" dt="2021-11-09T13:25:28.982" v="30"/>
          <ac:spMkLst>
            <pc:docMk/>
            <pc:sldMk cId="411197285" sldId="505"/>
            <ac:spMk id="26" creationId="{B863FA68-1C4A-400C-AE78-B6EF86035969}"/>
          </ac:spMkLst>
        </pc:spChg>
        <pc:spChg chg="add mod">
          <ac:chgData name="Tugba Yahsi" userId="e9b9cd47-b32d-4d8a-8281-ec9e6c7b061b" providerId="ADAL" clId="{799DD61B-2C3B-4113-8256-EB1392838CA8}" dt="2021-11-09T13:25:28.982" v="30"/>
          <ac:spMkLst>
            <pc:docMk/>
            <pc:sldMk cId="411197285" sldId="505"/>
            <ac:spMk id="27" creationId="{1CA00654-8610-49DB-BF5E-D5A7673E283A}"/>
          </ac:spMkLst>
        </pc:spChg>
        <pc:grpChg chg="add mod">
          <ac:chgData name="Tugba Yahsi" userId="e9b9cd47-b32d-4d8a-8281-ec9e6c7b061b" providerId="ADAL" clId="{799DD61B-2C3B-4113-8256-EB1392838CA8}" dt="2021-11-09T13:25:28.982" v="30"/>
          <ac:grpSpMkLst>
            <pc:docMk/>
            <pc:sldMk cId="411197285" sldId="505"/>
            <ac:grpSpMk id="5" creationId="{9261E04B-6FE0-498B-A1EA-CC4C30AC1831}"/>
          </ac:grpSpMkLst>
        </pc:grpChg>
        <pc:grpChg chg="add mod">
          <ac:chgData name="Tugba Yahsi" userId="e9b9cd47-b32d-4d8a-8281-ec9e6c7b061b" providerId="ADAL" clId="{799DD61B-2C3B-4113-8256-EB1392838CA8}" dt="2021-11-09T13:25:28.982" v="30"/>
          <ac:grpSpMkLst>
            <pc:docMk/>
            <pc:sldMk cId="411197285" sldId="505"/>
            <ac:grpSpMk id="8" creationId="{5AFFF242-C2CA-4AA8-BD7D-2286EB265A18}"/>
          </ac:grpSpMkLst>
        </pc:grpChg>
        <pc:grpChg chg="add mod">
          <ac:chgData name="Tugba Yahsi" userId="e9b9cd47-b32d-4d8a-8281-ec9e6c7b061b" providerId="ADAL" clId="{799DD61B-2C3B-4113-8256-EB1392838CA8}" dt="2021-11-09T13:25:28.982" v="30"/>
          <ac:grpSpMkLst>
            <pc:docMk/>
            <pc:sldMk cId="411197285" sldId="505"/>
            <ac:grpSpMk id="11" creationId="{16205400-B717-4376-8D45-BFF9840F11EE}"/>
          </ac:grpSpMkLst>
        </pc:grpChg>
        <pc:grpChg chg="add mod">
          <ac:chgData name="Tugba Yahsi" userId="e9b9cd47-b32d-4d8a-8281-ec9e6c7b061b" providerId="ADAL" clId="{799DD61B-2C3B-4113-8256-EB1392838CA8}" dt="2021-11-09T13:25:28.982" v="30"/>
          <ac:grpSpMkLst>
            <pc:docMk/>
            <pc:sldMk cId="411197285" sldId="505"/>
            <ac:grpSpMk id="14" creationId="{A786BEC5-5630-48D7-ABA2-3084346F1AD1}"/>
          </ac:grpSpMkLst>
        </pc:grpChg>
        <pc:grpChg chg="add mod">
          <ac:chgData name="Tugba Yahsi" userId="e9b9cd47-b32d-4d8a-8281-ec9e6c7b061b" providerId="ADAL" clId="{799DD61B-2C3B-4113-8256-EB1392838CA8}" dt="2021-11-09T13:25:28.982" v="30"/>
          <ac:grpSpMkLst>
            <pc:docMk/>
            <pc:sldMk cId="411197285" sldId="505"/>
            <ac:grpSpMk id="17" creationId="{80B85010-87B6-47AE-987C-BFFEC910B9C8}"/>
          </ac:grpSpMkLst>
        </pc:grpChg>
      </pc:sldChg>
      <pc:sldChg chg="addSp delSp modSp add mod modAnim">
        <pc:chgData name="Tugba Yahsi" userId="e9b9cd47-b32d-4d8a-8281-ec9e6c7b061b" providerId="ADAL" clId="{799DD61B-2C3B-4113-8256-EB1392838CA8}" dt="2021-11-09T13:25:53.889" v="36" actId="478"/>
        <pc:sldMkLst>
          <pc:docMk/>
          <pc:sldMk cId="226167957" sldId="506"/>
        </pc:sldMkLst>
        <pc:spChg chg="del">
          <ac:chgData name="Tugba Yahsi" userId="e9b9cd47-b32d-4d8a-8281-ec9e6c7b061b" providerId="ADAL" clId="{799DD61B-2C3B-4113-8256-EB1392838CA8}" dt="2021-11-09T13:25:43.343" v="32" actId="478"/>
          <ac:spMkLst>
            <pc:docMk/>
            <pc:sldMk cId="226167957" sldId="506"/>
            <ac:spMk id="23" creationId="{0C7A597D-A739-4CEC-B045-739FBBE4D359}"/>
          </ac:spMkLst>
        </pc:spChg>
        <pc:spChg chg="del">
          <ac:chgData name="Tugba Yahsi" userId="e9b9cd47-b32d-4d8a-8281-ec9e6c7b061b" providerId="ADAL" clId="{799DD61B-2C3B-4113-8256-EB1392838CA8}" dt="2021-11-09T13:25:43.343" v="32" actId="478"/>
          <ac:spMkLst>
            <pc:docMk/>
            <pc:sldMk cId="226167957" sldId="506"/>
            <ac:spMk id="24" creationId="{50F48396-239A-4566-8C4D-D19B1FF6BF8E}"/>
          </ac:spMkLst>
        </pc:spChg>
        <pc:spChg chg="del">
          <ac:chgData name="Tugba Yahsi" userId="e9b9cd47-b32d-4d8a-8281-ec9e6c7b061b" providerId="ADAL" clId="{799DD61B-2C3B-4113-8256-EB1392838CA8}" dt="2021-11-09T13:25:43.343" v="32" actId="478"/>
          <ac:spMkLst>
            <pc:docMk/>
            <pc:sldMk cId="226167957" sldId="506"/>
            <ac:spMk id="25" creationId="{63B91DED-EB48-4C38-95DB-44B3C4F53277}"/>
          </ac:spMkLst>
        </pc:spChg>
        <pc:spChg chg="del">
          <ac:chgData name="Tugba Yahsi" userId="e9b9cd47-b32d-4d8a-8281-ec9e6c7b061b" providerId="ADAL" clId="{799DD61B-2C3B-4113-8256-EB1392838CA8}" dt="2021-11-09T13:25:43.343" v="32" actId="478"/>
          <ac:spMkLst>
            <pc:docMk/>
            <pc:sldMk cId="226167957" sldId="506"/>
            <ac:spMk id="26" creationId="{B863FA68-1C4A-400C-AE78-B6EF86035969}"/>
          </ac:spMkLst>
        </pc:spChg>
        <pc:spChg chg="del">
          <ac:chgData name="Tugba Yahsi" userId="e9b9cd47-b32d-4d8a-8281-ec9e6c7b061b" providerId="ADAL" clId="{799DD61B-2C3B-4113-8256-EB1392838CA8}" dt="2021-11-09T13:25:43.343" v="32" actId="478"/>
          <ac:spMkLst>
            <pc:docMk/>
            <pc:sldMk cId="226167957" sldId="506"/>
            <ac:spMk id="27" creationId="{1CA00654-8610-49DB-BF5E-D5A7673E283A}"/>
          </ac:spMkLst>
        </pc:spChg>
        <pc:spChg chg="mod">
          <ac:chgData name="Tugba Yahsi" userId="e9b9cd47-b32d-4d8a-8281-ec9e6c7b061b" providerId="ADAL" clId="{799DD61B-2C3B-4113-8256-EB1392838CA8}" dt="2021-11-09T13:25:47.990" v="33"/>
          <ac:spMkLst>
            <pc:docMk/>
            <pc:sldMk cId="226167957" sldId="506"/>
            <ac:spMk id="31" creationId="{5E303490-1DF1-4C9F-BA0A-4356390272FE}"/>
          </ac:spMkLst>
        </pc:spChg>
        <pc:spChg chg="mod">
          <ac:chgData name="Tugba Yahsi" userId="e9b9cd47-b32d-4d8a-8281-ec9e6c7b061b" providerId="ADAL" clId="{799DD61B-2C3B-4113-8256-EB1392838CA8}" dt="2021-11-09T13:25:47.990" v="33"/>
          <ac:spMkLst>
            <pc:docMk/>
            <pc:sldMk cId="226167957" sldId="506"/>
            <ac:spMk id="32" creationId="{17E5E321-5BD4-4268-B360-AEAC0C768CB1}"/>
          </ac:spMkLst>
        </pc:spChg>
        <pc:spChg chg="mod">
          <ac:chgData name="Tugba Yahsi" userId="e9b9cd47-b32d-4d8a-8281-ec9e6c7b061b" providerId="ADAL" clId="{799DD61B-2C3B-4113-8256-EB1392838CA8}" dt="2021-11-09T13:25:47.990" v="33"/>
          <ac:spMkLst>
            <pc:docMk/>
            <pc:sldMk cId="226167957" sldId="506"/>
            <ac:spMk id="33" creationId="{94503190-348A-4B50-9A9E-A7487A9F1F60}"/>
          </ac:spMkLst>
        </pc:spChg>
        <pc:spChg chg="mod">
          <ac:chgData name="Tugba Yahsi" userId="e9b9cd47-b32d-4d8a-8281-ec9e6c7b061b" providerId="ADAL" clId="{799DD61B-2C3B-4113-8256-EB1392838CA8}" dt="2021-11-09T13:25:47.990" v="33"/>
          <ac:spMkLst>
            <pc:docMk/>
            <pc:sldMk cId="226167957" sldId="506"/>
            <ac:spMk id="38" creationId="{8DC59FA5-B7D1-4B05-A5D2-A48CF1D08FCE}"/>
          </ac:spMkLst>
        </pc:spChg>
        <pc:spChg chg="mod">
          <ac:chgData name="Tugba Yahsi" userId="e9b9cd47-b32d-4d8a-8281-ec9e6c7b061b" providerId="ADAL" clId="{799DD61B-2C3B-4113-8256-EB1392838CA8}" dt="2021-11-09T13:25:47.990" v="33"/>
          <ac:spMkLst>
            <pc:docMk/>
            <pc:sldMk cId="226167957" sldId="506"/>
            <ac:spMk id="39" creationId="{7C42BBB8-96B7-4195-AD55-A5A5CB7293FA}"/>
          </ac:spMkLst>
        </pc:spChg>
        <pc:spChg chg="mod">
          <ac:chgData name="Tugba Yahsi" userId="e9b9cd47-b32d-4d8a-8281-ec9e6c7b061b" providerId="ADAL" clId="{799DD61B-2C3B-4113-8256-EB1392838CA8}" dt="2021-11-09T13:25:47.990" v="33"/>
          <ac:spMkLst>
            <pc:docMk/>
            <pc:sldMk cId="226167957" sldId="506"/>
            <ac:spMk id="40" creationId="{3062FB6D-43E9-4C3A-B638-95E83BCB9A7E}"/>
          </ac:spMkLst>
        </pc:spChg>
        <pc:spChg chg="mod">
          <ac:chgData name="Tugba Yahsi" userId="e9b9cd47-b32d-4d8a-8281-ec9e6c7b061b" providerId="ADAL" clId="{799DD61B-2C3B-4113-8256-EB1392838CA8}" dt="2021-11-09T13:25:47.990" v="33"/>
          <ac:spMkLst>
            <pc:docMk/>
            <pc:sldMk cId="226167957" sldId="506"/>
            <ac:spMk id="45" creationId="{63D69B5C-6147-463E-A84B-B680542A0800}"/>
          </ac:spMkLst>
        </pc:spChg>
        <pc:spChg chg="mod">
          <ac:chgData name="Tugba Yahsi" userId="e9b9cd47-b32d-4d8a-8281-ec9e6c7b061b" providerId="ADAL" clId="{799DD61B-2C3B-4113-8256-EB1392838CA8}" dt="2021-11-09T13:25:47.990" v="33"/>
          <ac:spMkLst>
            <pc:docMk/>
            <pc:sldMk cId="226167957" sldId="506"/>
            <ac:spMk id="46" creationId="{46AEE21B-A671-4956-AC46-B5EE0FAB5C0D}"/>
          </ac:spMkLst>
        </pc:spChg>
        <pc:spChg chg="mod">
          <ac:chgData name="Tugba Yahsi" userId="e9b9cd47-b32d-4d8a-8281-ec9e6c7b061b" providerId="ADAL" clId="{799DD61B-2C3B-4113-8256-EB1392838CA8}" dt="2021-11-09T13:25:47.990" v="33"/>
          <ac:spMkLst>
            <pc:docMk/>
            <pc:sldMk cId="226167957" sldId="506"/>
            <ac:spMk id="47" creationId="{4C7EF640-37BF-492C-AE4A-0FC89C363BFE}"/>
          </ac:spMkLst>
        </pc:spChg>
        <pc:spChg chg="mod">
          <ac:chgData name="Tugba Yahsi" userId="e9b9cd47-b32d-4d8a-8281-ec9e6c7b061b" providerId="ADAL" clId="{799DD61B-2C3B-4113-8256-EB1392838CA8}" dt="2021-11-09T13:25:47.990" v="33"/>
          <ac:spMkLst>
            <pc:docMk/>
            <pc:sldMk cId="226167957" sldId="506"/>
            <ac:spMk id="52" creationId="{68B097AA-CDEC-480B-9812-A3B8937E6DCE}"/>
          </ac:spMkLst>
        </pc:spChg>
        <pc:spChg chg="mod">
          <ac:chgData name="Tugba Yahsi" userId="e9b9cd47-b32d-4d8a-8281-ec9e6c7b061b" providerId="ADAL" clId="{799DD61B-2C3B-4113-8256-EB1392838CA8}" dt="2021-11-09T13:25:47.990" v="33"/>
          <ac:spMkLst>
            <pc:docMk/>
            <pc:sldMk cId="226167957" sldId="506"/>
            <ac:spMk id="53" creationId="{F4A373F5-FE8C-4187-ABAC-D188BD84F4F3}"/>
          </ac:spMkLst>
        </pc:spChg>
        <pc:spChg chg="mod">
          <ac:chgData name="Tugba Yahsi" userId="e9b9cd47-b32d-4d8a-8281-ec9e6c7b061b" providerId="ADAL" clId="{799DD61B-2C3B-4113-8256-EB1392838CA8}" dt="2021-11-09T13:25:47.990" v="33"/>
          <ac:spMkLst>
            <pc:docMk/>
            <pc:sldMk cId="226167957" sldId="506"/>
            <ac:spMk id="54" creationId="{F42FAC5C-7845-48EE-AC92-37B5632ED3F4}"/>
          </ac:spMkLst>
        </pc:spChg>
        <pc:spChg chg="mod">
          <ac:chgData name="Tugba Yahsi" userId="e9b9cd47-b32d-4d8a-8281-ec9e6c7b061b" providerId="ADAL" clId="{799DD61B-2C3B-4113-8256-EB1392838CA8}" dt="2021-11-09T13:25:47.990" v="33"/>
          <ac:spMkLst>
            <pc:docMk/>
            <pc:sldMk cId="226167957" sldId="506"/>
            <ac:spMk id="59" creationId="{0BF3DB06-E315-416D-B628-912924056484}"/>
          </ac:spMkLst>
        </pc:spChg>
        <pc:spChg chg="mod">
          <ac:chgData name="Tugba Yahsi" userId="e9b9cd47-b32d-4d8a-8281-ec9e6c7b061b" providerId="ADAL" clId="{799DD61B-2C3B-4113-8256-EB1392838CA8}" dt="2021-11-09T13:25:47.990" v="33"/>
          <ac:spMkLst>
            <pc:docMk/>
            <pc:sldMk cId="226167957" sldId="506"/>
            <ac:spMk id="60" creationId="{6C8ECF48-DAC0-4D28-A49A-E94B29F442ED}"/>
          </ac:spMkLst>
        </pc:spChg>
        <pc:spChg chg="mod">
          <ac:chgData name="Tugba Yahsi" userId="e9b9cd47-b32d-4d8a-8281-ec9e6c7b061b" providerId="ADAL" clId="{799DD61B-2C3B-4113-8256-EB1392838CA8}" dt="2021-11-09T13:25:47.990" v="33"/>
          <ac:spMkLst>
            <pc:docMk/>
            <pc:sldMk cId="226167957" sldId="506"/>
            <ac:spMk id="61" creationId="{8A3D5467-FAC6-4AD3-B687-EFC6C13EEEF9}"/>
          </ac:spMkLst>
        </pc:spChg>
        <pc:spChg chg="mod">
          <ac:chgData name="Tugba Yahsi" userId="e9b9cd47-b32d-4d8a-8281-ec9e6c7b061b" providerId="ADAL" clId="{799DD61B-2C3B-4113-8256-EB1392838CA8}" dt="2021-11-09T13:25:47.990" v="33"/>
          <ac:spMkLst>
            <pc:docMk/>
            <pc:sldMk cId="226167957" sldId="506"/>
            <ac:spMk id="66" creationId="{A2A4560B-7AE0-4D09-A0C3-42269D8216D5}"/>
          </ac:spMkLst>
        </pc:spChg>
        <pc:spChg chg="mod">
          <ac:chgData name="Tugba Yahsi" userId="e9b9cd47-b32d-4d8a-8281-ec9e6c7b061b" providerId="ADAL" clId="{799DD61B-2C3B-4113-8256-EB1392838CA8}" dt="2021-11-09T13:25:47.990" v="33"/>
          <ac:spMkLst>
            <pc:docMk/>
            <pc:sldMk cId="226167957" sldId="506"/>
            <ac:spMk id="67" creationId="{12072237-1AD7-4EBC-83EA-85E94F60FA06}"/>
          </ac:spMkLst>
        </pc:spChg>
        <pc:spChg chg="mod">
          <ac:chgData name="Tugba Yahsi" userId="e9b9cd47-b32d-4d8a-8281-ec9e6c7b061b" providerId="ADAL" clId="{799DD61B-2C3B-4113-8256-EB1392838CA8}" dt="2021-11-09T13:25:47.990" v="33"/>
          <ac:spMkLst>
            <pc:docMk/>
            <pc:sldMk cId="226167957" sldId="506"/>
            <ac:spMk id="68" creationId="{9324D891-C115-4A6B-ABF0-1B26FDA8D211}"/>
          </ac:spMkLst>
        </pc:spChg>
        <pc:grpChg chg="del">
          <ac:chgData name="Tugba Yahsi" userId="e9b9cd47-b32d-4d8a-8281-ec9e6c7b061b" providerId="ADAL" clId="{799DD61B-2C3B-4113-8256-EB1392838CA8}" dt="2021-11-09T13:25:43.343" v="32" actId="478"/>
          <ac:grpSpMkLst>
            <pc:docMk/>
            <pc:sldMk cId="226167957" sldId="506"/>
            <ac:grpSpMk id="5" creationId="{9261E04B-6FE0-498B-A1EA-CC4C30AC1831}"/>
          </ac:grpSpMkLst>
        </pc:grpChg>
        <pc:grpChg chg="del">
          <ac:chgData name="Tugba Yahsi" userId="e9b9cd47-b32d-4d8a-8281-ec9e6c7b061b" providerId="ADAL" clId="{799DD61B-2C3B-4113-8256-EB1392838CA8}" dt="2021-11-09T13:25:43.343" v="32" actId="478"/>
          <ac:grpSpMkLst>
            <pc:docMk/>
            <pc:sldMk cId="226167957" sldId="506"/>
            <ac:grpSpMk id="8" creationId="{5AFFF242-C2CA-4AA8-BD7D-2286EB265A18}"/>
          </ac:grpSpMkLst>
        </pc:grpChg>
        <pc:grpChg chg="del">
          <ac:chgData name="Tugba Yahsi" userId="e9b9cd47-b32d-4d8a-8281-ec9e6c7b061b" providerId="ADAL" clId="{799DD61B-2C3B-4113-8256-EB1392838CA8}" dt="2021-11-09T13:25:43.343" v="32" actId="478"/>
          <ac:grpSpMkLst>
            <pc:docMk/>
            <pc:sldMk cId="226167957" sldId="506"/>
            <ac:grpSpMk id="11" creationId="{16205400-B717-4376-8D45-BFF9840F11EE}"/>
          </ac:grpSpMkLst>
        </pc:grpChg>
        <pc:grpChg chg="del">
          <ac:chgData name="Tugba Yahsi" userId="e9b9cd47-b32d-4d8a-8281-ec9e6c7b061b" providerId="ADAL" clId="{799DD61B-2C3B-4113-8256-EB1392838CA8}" dt="2021-11-09T13:25:43.343" v="32" actId="478"/>
          <ac:grpSpMkLst>
            <pc:docMk/>
            <pc:sldMk cId="226167957" sldId="506"/>
            <ac:grpSpMk id="14" creationId="{A786BEC5-5630-48D7-ABA2-3084346F1AD1}"/>
          </ac:grpSpMkLst>
        </pc:grpChg>
        <pc:grpChg chg="del">
          <ac:chgData name="Tugba Yahsi" userId="e9b9cd47-b32d-4d8a-8281-ec9e6c7b061b" providerId="ADAL" clId="{799DD61B-2C3B-4113-8256-EB1392838CA8}" dt="2021-11-09T13:25:43.343" v="32" actId="478"/>
          <ac:grpSpMkLst>
            <pc:docMk/>
            <pc:sldMk cId="226167957" sldId="506"/>
            <ac:grpSpMk id="17" creationId="{80B85010-87B6-47AE-987C-BFFEC910B9C8}"/>
          </ac:grpSpMkLst>
        </pc:grpChg>
        <pc:grpChg chg="add mod">
          <ac:chgData name="Tugba Yahsi" userId="e9b9cd47-b32d-4d8a-8281-ec9e6c7b061b" providerId="ADAL" clId="{799DD61B-2C3B-4113-8256-EB1392838CA8}" dt="2021-11-09T13:25:47.990" v="33"/>
          <ac:grpSpMkLst>
            <pc:docMk/>
            <pc:sldMk cId="226167957" sldId="506"/>
            <ac:grpSpMk id="22" creationId="{A976D7A8-04C5-4AAE-B725-39946ADBCEAD}"/>
          </ac:grpSpMkLst>
        </pc:grpChg>
        <pc:grpChg chg="mod">
          <ac:chgData name="Tugba Yahsi" userId="e9b9cd47-b32d-4d8a-8281-ec9e6c7b061b" providerId="ADAL" clId="{799DD61B-2C3B-4113-8256-EB1392838CA8}" dt="2021-11-09T13:25:47.990" v="33"/>
          <ac:grpSpMkLst>
            <pc:docMk/>
            <pc:sldMk cId="226167957" sldId="506"/>
            <ac:grpSpMk id="28" creationId="{1518A4F3-40DD-4F10-B56F-D86E8F7FCD55}"/>
          </ac:grpSpMkLst>
        </pc:grpChg>
        <pc:grpChg chg="mod">
          <ac:chgData name="Tugba Yahsi" userId="e9b9cd47-b32d-4d8a-8281-ec9e6c7b061b" providerId="ADAL" clId="{799DD61B-2C3B-4113-8256-EB1392838CA8}" dt="2021-11-09T13:25:47.990" v="33"/>
          <ac:grpSpMkLst>
            <pc:docMk/>
            <pc:sldMk cId="226167957" sldId="506"/>
            <ac:grpSpMk id="30" creationId="{DF384977-B691-4A7F-815A-9A0F8620AA29}"/>
          </ac:grpSpMkLst>
        </pc:grpChg>
        <pc:grpChg chg="add mod">
          <ac:chgData name="Tugba Yahsi" userId="e9b9cd47-b32d-4d8a-8281-ec9e6c7b061b" providerId="ADAL" clId="{799DD61B-2C3B-4113-8256-EB1392838CA8}" dt="2021-11-09T13:25:47.990" v="33"/>
          <ac:grpSpMkLst>
            <pc:docMk/>
            <pc:sldMk cId="226167957" sldId="506"/>
            <ac:grpSpMk id="34" creationId="{15A0B529-B37A-4503-B5F5-DB824120654C}"/>
          </ac:grpSpMkLst>
        </pc:grpChg>
        <pc:grpChg chg="mod">
          <ac:chgData name="Tugba Yahsi" userId="e9b9cd47-b32d-4d8a-8281-ec9e6c7b061b" providerId="ADAL" clId="{799DD61B-2C3B-4113-8256-EB1392838CA8}" dt="2021-11-09T13:25:47.990" v="33"/>
          <ac:grpSpMkLst>
            <pc:docMk/>
            <pc:sldMk cId="226167957" sldId="506"/>
            <ac:grpSpMk id="35" creationId="{3410F460-2AFC-445C-A222-9131F5C6FFC7}"/>
          </ac:grpSpMkLst>
        </pc:grpChg>
        <pc:grpChg chg="mod">
          <ac:chgData name="Tugba Yahsi" userId="e9b9cd47-b32d-4d8a-8281-ec9e6c7b061b" providerId="ADAL" clId="{799DD61B-2C3B-4113-8256-EB1392838CA8}" dt="2021-11-09T13:25:47.990" v="33"/>
          <ac:grpSpMkLst>
            <pc:docMk/>
            <pc:sldMk cId="226167957" sldId="506"/>
            <ac:grpSpMk id="37" creationId="{926EF381-F12C-48D8-B82F-766F4081C5BA}"/>
          </ac:grpSpMkLst>
        </pc:grpChg>
        <pc:grpChg chg="add mod">
          <ac:chgData name="Tugba Yahsi" userId="e9b9cd47-b32d-4d8a-8281-ec9e6c7b061b" providerId="ADAL" clId="{799DD61B-2C3B-4113-8256-EB1392838CA8}" dt="2021-11-09T13:25:47.990" v="33"/>
          <ac:grpSpMkLst>
            <pc:docMk/>
            <pc:sldMk cId="226167957" sldId="506"/>
            <ac:grpSpMk id="41" creationId="{FF69E332-CC90-462D-8C3E-A62DC2BC28A5}"/>
          </ac:grpSpMkLst>
        </pc:grpChg>
        <pc:grpChg chg="mod">
          <ac:chgData name="Tugba Yahsi" userId="e9b9cd47-b32d-4d8a-8281-ec9e6c7b061b" providerId="ADAL" clId="{799DD61B-2C3B-4113-8256-EB1392838CA8}" dt="2021-11-09T13:25:47.990" v="33"/>
          <ac:grpSpMkLst>
            <pc:docMk/>
            <pc:sldMk cId="226167957" sldId="506"/>
            <ac:grpSpMk id="42" creationId="{CF71040D-7D82-4CEE-B1DC-EB6425C5E063}"/>
          </ac:grpSpMkLst>
        </pc:grpChg>
        <pc:grpChg chg="mod">
          <ac:chgData name="Tugba Yahsi" userId="e9b9cd47-b32d-4d8a-8281-ec9e6c7b061b" providerId="ADAL" clId="{799DD61B-2C3B-4113-8256-EB1392838CA8}" dt="2021-11-09T13:25:47.990" v="33"/>
          <ac:grpSpMkLst>
            <pc:docMk/>
            <pc:sldMk cId="226167957" sldId="506"/>
            <ac:grpSpMk id="44" creationId="{14570CB0-3FED-4685-891C-14EA2B600D0D}"/>
          </ac:grpSpMkLst>
        </pc:grpChg>
        <pc:grpChg chg="add mod">
          <ac:chgData name="Tugba Yahsi" userId="e9b9cd47-b32d-4d8a-8281-ec9e6c7b061b" providerId="ADAL" clId="{799DD61B-2C3B-4113-8256-EB1392838CA8}" dt="2021-11-09T13:25:47.990" v="33"/>
          <ac:grpSpMkLst>
            <pc:docMk/>
            <pc:sldMk cId="226167957" sldId="506"/>
            <ac:grpSpMk id="48" creationId="{E6E01B07-8DE6-4DF2-9B90-63F27475059C}"/>
          </ac:grpSpMkLst>
        </pc:grpChg>
        <pc:grpChg chg="mod">
          <ac:chgData name="Tugba Yahsi" userId="e9b9cd47-b32d-4d8a-8281-ec9e6c7b061b" providerId="ADAL" clId="{799DD61B-2C3B-4113-8256-EB1392838CA8}" dt="2021-11-09T13:25:47.990" v="33"/>
          <ac:grpSpMkLst>
            <pc:docMk/>
            <pc:sldMk cId="226167957" sldId="506"/>
            <ac:grpSpMk id="49" creationId="{E30B4930-75BB-4D13-8F00-1A3FED20256C}"/>
          </ac:grpSpMkLst>
        </pc:grpChg>
        <pc:grpChg chg="mod">
          <ac:chgData name="Tugba Yahsi" userId="e9b9cd47-b32d-4d8a-8281-ec9e6c7b061b" providerId="ADAL" clId="{799DD61B-2C3B-4113-8256-EB1392838CA8}" dt="2021-11-09T13:25:47.990" v="33"/>
          <ac:grpSpMkLst>
            <pc:docMk/>
            <pc:sldMk cId="226167957" sldId="506"/>
            <ac:grpSpMk id="51" creationId="{6130FFB6-282B-4D6D-AF65-53F3023FD3B6}"/>
          </ac:grpSpMkLst>
        </pc:grpChg>
        <pc:grpChg chg="add mod">
          <ac:chgData name="Tugba Yahsi" userId="e9b9cd47-b32d-4d8a-8281-ec9e6c7b061b" providerId="ADAL" clId="{799DD61B-2C3B-4113-8256-EB1392838CA8}" dt="2021-11-09T13:25:47.990" v="33"/>
          <ac:grpSpMkLst>
            <pc:docMk/>
            <pc:sldMk cId="226167957" sldId="506"/>
            <ac:grpSpMk id="55" creationId="{ACF5C9CE-BB15-4478-BD6A-891B94C04CF5}"/>
          </ac:grpSpMkLst>
        </pc:grpChg>
        <pc:grpChg chg="mod">
          <ac:chgData name="Tugba Yahsi" userId="e9b9cd47-b32d-4d8a-8281-ec9e6c7b061b" providerId="ADAL" clId="{799DD61B-2C3B-4113-8256-EB1392838CA8}" dt="2021-11-09T13:25:47.990" v="33"/>
          <ac:grpSpMkLst>
            <pc:docMk/>
            <pc:sldMk cId="226167957" sldId="506"/>
            <ac:grpSpMk id="56" creationId="{8B3879FE-06D4-4432-95CB-31FD58372D5D}"/>
          </ac:grpSpMkLst>
        </pc:grpChg>
        <pc:grpChg chg="mod">
          <ac:chgData name="Tugba Yahsi" userId="e9b9cd47-b32d-4d8a-8281-ec9e6c7b061b" providerId="ADAL" clId="{799DD61B-2C3B-4113-8256-EB1392838CA8}" dt="2021-11-09T13:25:47.990" v="33"/>
          <ac:grpSpMkLst>
            <pc:docMk/>
            <pc:sldMk cId="226167957" sldId="506"/>
            <ac:grpSpMk id="58" creationId="{EFD5367E-D59D-4737-9814-91953B4A607D}"/>
          </ac:grpSpMkLst>
        </pc:grpChg>
        <pc:grpChg chg="add mod">
          <ac:chgData name="Tugba Yahsi" userId="e9b9cd47-b32d-4d8a-8281-ec9e6c7b061b" providerId="ADAL" clId="{799DD61B-2C3B-4113-8256-EB1392838CA8}" dt="2021-11-09T13:25:47.990" v="33"/>
          <ac:grpSpMkLst>
            <pc:docMk/>
            <pc:sldMk cId="226167957" sldId="506"/>
            <ac:grpSpMk id="62" creationId="{63842671-A506-4A48-AFCC-766DBDEF3C75}"/>
          </ac:grpSpMkLst>
        </pc:grpChg>
        <pc:grpChg chg="mod">
          <ac:chgData name="Tugba Yahsi" userId="e9b9cd47-b32d-4d8a-8281-ec9e6c7b061b" providerId="ADAL" clId="{799DD61B-2C3B-4113-8256-EB1392838CA8}" dt="2021-11-09T13:25:47.990" v="33"/>
          <ac:grpSpMkLst>
            <pc:docMk/>
            <pc:sldMk cId="226167957" sldId="506"/>
            <ac:grpSpMk id="63" creationId="{1E85325C-BAA0-40D4-B4F0-F2C8DD540506}"/>
          </ac:grpSpMkLst>
        </pc:grpChg>
        <pc:grpChg chg="mod">
          <ac:chgData name="Tugba Yahsi" userId="e9b9cd47-b32d-4d8a-8281-ec9e6c7b061b" providerId="ADAL" clId="{799DD61B-2C3B-4113-8256-EB1392838CA8}" dt="2021-11-09T13:25:47.990" v="33"/>
          <ac:grpSpMkLst>
            <pc:docMk/>
            <pc:sldMk cId="226167957" sldId="506"/>
            <ac:grpSpMk id="65" creationId="{18D0575C-2743-4204-8272-D9FC577F08A8}"/>
          </ac:grpSpMkLst>
        </pc:grpChg>
        <pc:picChg chg="mod">
          <ac:chgData name="Tugba Yahsi" userId="e9b9cd47-b32d-4d8a-8281-ec9e6c7b061b" providerId="ADAL" clId="{799DD61B-2C3B-4113-8256-EB1392838CA8}" dt="2021-11-09T13:25:47.990" v="33"/>
          <ac:picMkLst>
            <pc:docMk/>
            <pc:sldMk cId="226167957" sldId="506"/>
            <ac:picMk id="29" creationId="{DCE29F86-0640-4158-A354-020C35B51EB2}"/>
          </ac:picMkLst>
        </pc:picChg>
        <pc:picChg chg="mod">
          <ac:chgData name="Tugba Yahsi" userId="e9b9cd47-b32d-4d8a-8281-ec9e6c7b061b" providerId="ADAL" clId="{799DD61B-2C3B-4113-8256-EB1392838CA8}" dt="2021-11-09T13:25:47.990" v="33"/>
          <ac:picMkLst>
            <pc:docMk/>
            <pc:sldMk cId="226167957" sldId="506"/>
            <ac:picMk id="36" creationId="{B089AF46-ED06-484C-8D81-E9DD5B02CEAB}"/>
          </ac:picMkLst>
        </pc:picChg>
        <pc:picChg chg="mod">
          <ac:chgData name="Tugba Yahsi" userId="e9b9cd47-b32d-4d8a-8281-ec9e6c7b061b" providerId="ADAL" clId="{799DD61B-2C3B-4113-8256-EB1392838CA8}" dt="2021-11-09T13:25:47.990" v="33"/>
          <ac:picMkLst>
            <pc:docMk/>
            <pc:sldMk cId="226167957" sldId="506"/>
            <ac:picMk id="43" creationId="{E97A4221-A662-482E-8773-38C8E7FC23BE}"/>
          </ac:picMkLst>
        </pc:picChg>
        <pc:picChg chg="mod">
          <ac:chgData name="Tugba Yahsi" userId="e9b9cd47-b32d-4d8a-8281-ec9e6c7b061b" providerId="ADAL" clId="{799DD61B-2C3B-4113-8256-EB1392838CA8}" dt="2021-11-09T13:25:47.990" v="33"/>
          <ac:picMkLst>
            <pc:docMk/>
            <pc:sldMk cId="226167957" sldId="506"/>
            <ac:picMk id="50" creationId="{01873101-F1EB-4F4E-B631-7AC567C92AB6}"/>
          </ac:picMkLst>
        </pc:picChg>
        <pc:picChg chg="mod">
          <ac:chgData name="Tugba Yahsi" userId="e9b9cd47-b32d-4d8a-8281-ec9e6c7b061b" providerId="ADAL" clId="{799DD61B-2C3B-4113-8256-EB1392838CA8}" dt="2021-11-09T13:25:47.990" v="33"/>
          <ac:picMkLst>
            <pc:docMk/>
            <pc:sldMk cId="226167957" sldId="506"/>
            <ac:picMk id="57" creationId="{86BDF4BE-8168-4CDE-9905-DCA3C59C914D}"/>
          </ac:picMkLst>
        </pc:picChg>
        <pc:picChg chg="mod">
          <ac:chgData name="Tugba Yahsi" userId="e9b9cd47-b32d-4d8a-8281-ec9e6c7b061b" providerId="ADAL" clId="{799DD61B-2C3B-4113-8256-EB1392838CA8}" dt="2021-11-09T13:25:47.990" v="33"/>
          <ac:picMkLst>
            <pc:docMk/>
            <pc:sldMk cId="226167957" sldId="506"/>
            <ac:picMk id="64" creationId="{1F00A6BD-F49C-4426-807E-45B5AD2A40CD}"/>
          </ac:picMkLst>
        </pc:picChg>
        <pc:picChg chg="add del mod">
          <ac:chgData name="Tugba Yahsi" userId="e9b9cd47-b32d-4d8a-8281-ec9e6c7b061b" providerId="ADAL" clId="{799DD61B-2C3B-4113-8256-EB1392838CA8}" dt="2021-11-09T13:25:52.895" v="35" actId="478"/>
          <ac:picMkLst>
            <pc:docMk/>
            <pc:sldMk cId="226167957" sldId="506"/>
            <ac:picMk id="69" creationId="{B7DCAC8D-10EF-4106-8EED-B62C0A55A300}"/>
          </ac:picMkLst>
        </pc:picChg>
        <pc:picChg chg="add del mod">
          <ac:chgData name="Tugba Yahsi" userId="e9b9cd47-b32d-4d8a-8281-ec9e6c7b061b" providerId="ADAL" clId="{799DD61B-2C3B-4113-8256-EB1392838CA8}" dt="2021-11-09T13:25:53.889" v="36" actId="478"/>
          <ac:picMkLst>
            <pc:docMk/>
            <pc:sldMk cId="226167957" sldId="506"/>
            <ac:picMk id="70" creationId="{11C87D4F-5CAB-44BE-91F5-228FCDA2B46B}"/>
          </ac:picMkLst>
        </pc:picChg>
        <pc:picChg chg="add del mod">
          <ac:chgData name="Tugba Yahsi" userId="e9b9cd47-b32d-4d8a-8281-ec9e6c7b061b" providerId="ADAL" clId="{799DD61B-2C3B-4113-8256-EB1392838CA8}" dt="2021-11-09T13:25:52.169" v="34" actId="478"/>
          <ac:picMkLst>
            <pc:docMk/>
            <pc:sldMk cId="226167957" sldId="506"/>
            <ac:picMk id="71" creationId="{BFBE4AF2-AD2B-4E2F-972C-7F870F20095D}"/>
          </ac:picMkLst>
        </pc:picChg>
      </pc:sldChg>
      <pc:sldChg chg="addSp delSp modSp add mod delAnim modAnim">
        <pc:chgData name="Tugba Yahsi" userId="e9b9cd47-b32d-4d8a-8281-ec9e6c7b061b" providerId="ADAL" clId="{799DD61B-2C3B-4113-8256-EB1392838CA8}" dt="2021-11-09T13:26:12.898" v="39"/>
        <pc:sldMkLst>
          <pc:docMk/>
          <pc:sldMk cId="2619219174" sldId="507"/>
        </pc:sldMkLst>
        <pc:spChg chg="add mod">
          <ac:chgData name="Tugba Yahsi" userId="e9b9cd47-b32d-4d8a-8281-ec9e6c7b061b" providerId="ADAL" clId="{799DD61B-2C3B-4113-8256-EB1392838CA8}" dt="2021-11-09T13:26:12.898" v="39"/>
          <ac:spMkLst>
            <pc:docMk/>
            <pc:sldMk cId="2619219174" sldId="507"/>
            <ac:spMk id="69" creationId="{63489C71-079D-4AD0-846B-F4987C64C539}"/>
          </ac:spMkLst>
        </pc:spChg>
        <pc:spChg chg="add mod">
          <ac:chgData name="Tugba Yahsi" userId="e9b9cd47-b32d-4d8a-8281-ec9e6c7b061b" providerId="ADAL" clId="{799DD61B-2C3B-4113-8256-EB1392838CA8}" dt="2021-11-09T13:26:12.898" v="39"/>
          <ac:spMkLst>
            <pc:docMk/>
            <pc:sldMk cId="2619219174" sldId="507"/>
            <ac:spMk id="70" creationId="{F01B0A37-6CD3-494A-99DD-E0783917539C}"/>
          </ac:spMkLst>
        </pc:spChg>
        <pc:spChg chg="add mod">
          <ac:chgData name="Tugba Yahsi" userId="e9b9cd47-b32d-4d8a-8281-ec9e6c7b061b" providerId="ADAL" clId="{799DD61B-2C3B-4113-8256-EB1392838CA8}" dt="2021-11-09T13:26:12.898" v="39"/>
          <ac:spMkLst>
            <pc:docMk/>
            <pc:sldMk cId="2619219174" sldId="507"/>
            <ac:spMk id="71" creationId="{50A4DD03-BA7C-48D2-AA44-F3810F6C23D1}"/>
          </ac:spMkLst>
        </pc:spChg>
        <pc:spChg chg="add mod">
          <ac:chgData name="Tugba Yahsi" userId="e9b9cd47-b32d-4d8a-8281-ec9e6c7b061b" providerId="ADAL" clId="{799DD61B-2C3B-4113-8256-EB1392838CA8}" dt="2021-11-09T13:26:12.898" v="39"/>
          <ac:spMkLst>
            <pc:docMk/>
            <pc:sldMk cId="2619219174" sldId="507"/>
            <ac:spMk id="72" creationId="{4BC7FD3B-9A65-4B6A-92C8-AA29DA915926}"/>
          </ac:spMkLst>
        </pc:spChg>
        <pc:spChg chg="add mod">
          <ac:chgData name="Tugba Yahsi" userId="e9b9cd47-b32d-4d8a-8281-ec9e6c7b061b" providerId="ADAL" clId="{799DD61B-2C3B-4113-8256-EB1392838CA8}" dt="2021-11-09T13:26:12.898" v="39"/>
          <ac:spMkLst>
            <pc:docMk/>
            <pc:sldMk cId="2619219174" sldId="507"/>
            <ac:spMk id="73" creationId="{B4741459-E405-4315-9A2D-C9AED9D424D0}"/>
          </ac:spMkLst>
        </pc:spChg>
        <pc:spChg chg="add mod">
          <ac:chgData name="Tugba Yahsi" userId="e9b9cd47-b32d-4d8a-8281-ec9e6c7b061b" providerId="ADAL" clId="{799DD61B-2C3B-4113-8256-EB1392838CA8}" dt="2021-11-09T13:26:12.898" v="39"/>
          <ac:spMkLst>
            <pc:docMk/>
            <pc:sldMk cId="2619219174" sldId="507"/>
            <ac:spMk id="74" creationId="{AF2CC68B-01A7-4A56-A839-6E2FBBA12723}"/>
          </ac:spMkLst>
        </pc:spChg>
        <pc:spChg chg="add mod">
          <ac:chgData name="Tugba Yahsi" userId="e9b9cd47-b32d-4d8a-8281-ec9e6c7b061b" providerId="ADAL" clId="{799DD61B-2C3B-4113-8256-EB1392838CA8}" dt="2021-11-09T13:26:12.898" v="39"/>
          <ac:spMkLst>
            <pc:docMk/>
            <pc:sldMk cId="2619219174" sldId="507"/>
            <ac:spMk id="75" creationId="{38B7E14D-4A51-481F-8796-B931380FBCFE}"/>
          </ac:spMkLst>
        </pc:spChg>
        <pc:spChg chg="add mod">
          <ac:chgData name="Tugba Yahsi" userId="e9b9cd47-b32d-4d8a-8281-ec9e6c7b061b" providerId="ADAL" clId="{799DD61B-2C3B-4113-8256-EB1392838CA8}" dt="2021-11-09T13:26:12.898" v="39"/>
          <ac:spMkLst>
            <pc:docMk/>
            <pc:sldMk cId="2619219174" sldId="507"/>
            <ac:spMk id="76" creationId="{D76B7579-75C3-4B78-B0B4-38EA161028ED}"/>
          </ac:spMkLst>
        </pc:spChg>
        <pc:spChg chg="add mod">
          <ac:chgData name="Tugba Yahsi" userId="e9b9cd47-b32d-4d8a-8281-ec9e6c7b061b" providerId="ADAL" clId="{799DD61B-2C3B-4113-8256-EB1392838CA8}" dt="2021-11-09T13:26:12.898" v="39"/>
          <ac:spMkLst>
            <pc:docMk/>
            <pc:sldMk cId="2619219174" sldId="507"/>
            <ac:spMk id="77" creationId="{EDA3393B-5529-455D-8CF9-CF5160D8933F}"/>
          </ac:spMkLst>
        </pc:spChg>
        <pc:spChg chg="add mod">
          <ac:chgData name="Tugba Yahsi" userId="e9b9cd47-b32d-4d8a-8281-ec9e6c7b061b" providerId="ADAL" clId="{799DD61B-2C3B-4113-8256-EB1392838CA8}" dt="2021-11-09T13:26:12.898" v="39"/>
          <ac:spMkLst>
            <pc:docMk/>
            <pc:sldMk cId="2619219174" sldId="507"/>
            <ac:spMk id="78" creationId="{A0834587-B48A-4B3B-B397-8E3FE572B97A}"/>
          </ac:spMkLst>
        </pc:spChg>
        <pc:spChg chg="add mod">
          <ac:chgData name="Tugba Yahsi" userId="e9b9cd47-b32d-4d8a-8281-ec9e6c7b061b" providerId="ADAL" clId="{799DD61B-2C3B-4113-8256-EB1392838CA8}" dt="2021-11-09T13:26:12.898" v="39"/>
          <ac:spMkLst>
            <pc:docMk/>
            <pc:sldMk cId="2619219174" sldId="507"/>
            <ac:spMk id="79" creationId="{636C4744-34C9-46DB-8129-77C00540F6CF}"/>
          </ac:spMkLst>
        </pc:spChg>
        <pc:spChg chg="add mod">
          <ac:chgData name="Tugba Yahsi" userId="e9b9cd47-b32d-4d8a-8281-ec9e6c7b061b" providerId="ADAL" clId="{799DD61B-2C3B-4113-8256-EB1392838CA8}" dt="2021-11-09T13:26:12.898" v="39"/>
          <ac:spMkLst>
            <pc:docMk/>
            <pc:sldMk cId="2619219174" sldId="507"/>
            <ac:spMk id="80" creationId="{E0B188BB-020A-4A58-969F-119CFF095308}"/>
          </ac:spMkLst>
        </pc:spChg>
        <pc:spChg chg="add mod">
          <ac:chgData name="Tugba Yahsi" userId="e9b9cd47-b32d-4d8a-8281-ec9e6c7b061b" providerId="ADAL" clId="{799DD61B-2C3B-4113-8256-EB1392838CA8}" dt="2021-11-09T13:26:12.898" v="39"/>
          <ac:spMkLst>
            <pc:docMk/>
            <pc:sldMk cId="2619219174" sldId="507"/>
            <ac:spMk id="81" creationId="{C339F670-155E-46BF-8758-D3D7915499B3}"/>
          </ac:spMkLst>
        </pc:spChg>
        <pc:spChg chg="add mod">
          <ac:chgData name="Tugba Yahsi" userId="e9b9cd47-b32d-4d8a-8281-ec9e6c7b061b" providerId="ADAL" clId="{799DD61B-2C3B-4113-8256-EB1392838CA8}" dt="2021-11-09T13:26:12.898" v="39"/>
          <ac:spMkLst>
            <pc:docMk/>
            <pc:sldMk cId="2619219174" sldId="507"/>
            <ac:spMk id="82" creationId="{1CF00203-889F-4C23-B4FE-9B2BD46EC006}"/>
          </ac:spMkLst>
        </pc:spChg>
        <pc:spChg chg="add mod">
          <ac:chgData name="Tugba Yahsi" userId="e9b9cd47-b32d-4d8a-8281-ec9e6c7b061b" providerId="ADAL" clId="{799DD61B-2C3B-4113-8256-EB1392838CA8}" dt="2021-11-09T13:26:12.898" v="39"/>
          <ac:spMkLst>
            <pc:docMk/>
            <pc:sldMk cId="2619219174" sldId="507"/>
            <ac:spMk id="84" creationId="{90C22E30-5CA8-465D-9BAE-53B69368A7E9}"/>
          </ac:spMkLst>
        </pc:spChg>
        <pc:spChg chg="add mod">
          <ac:chgData name="Tugba Yahsi" userId="e9b9cd47-b32d-4d8a-8281-ec9e6c7b061b" providerId="ADAL" clId="{799DD61B-2C3B-4113-8256-EB1392838CA8}" dt="2021-11-09T13:26:12.898" v="39"/>
          <ac:spMkLst>
            <pc:docMk/>
            <pc:sldMk cId="2619219174" sldId="507"/>
            <ac:spMk id="85" creationId="{55A008F9-92C0-4762-85F1-6E963E6B0308}"/>
          </ac:spMkLst>
        </pc:spChg>
        <pc:spChg chg="add mod">
          <ac:chgData name="Tugba Yahsi" userId="e9b9cd47-b32d-4d8a-8281-ec9e6c7b061b" providerId="ADAL" clId="{799DD61B-2C3B-4113-8256-EB1392838CA8}" dt="2021-11-09T13:26:12.898" v="39"/>
          <ac:spMkLst>
            <pc:docMk/>
            <pc:sldMk cId="2619219174" sldId="507"/>
            <ac:spMk id="86" creationId="{9396EE9F-AEB2-43F4-8FC7-0D3032B834F9}"/>
          </ac:spMkLst>
        </pc:spChg>
        <pc:spChg chg="add mod">
          <ac:chgData name="Tugba Yahsi" userId="e9b9cd47-b32d-4d8a-8281-ec9e6c7b061b" providerId="ADAL" clId="{799DD61B-2C3B-4113-8256-EB1392838CA8}" dt="2021-11-09T13:26:12.898" v="39"/>
          <ac:spMkLst>
            <pc:docMk/>
            <pc:sldMk cId="2619219174" sldId="507"/>
            <ac:spMk id="87" creationId="{FB0213DB-23C2-4EC4-98D5-DAFB0542C62A}"/>
          </ac:spMkLst>
        </pc:spChg>
        <pc:spChg chg="add mod">
          <ac:chgData name="Tugba Yahsi" userId="e9b9cd47-b32d-4d8a-8281-ec9e6c7b061b" providerId="ADAL" clId="{799DD61B-2C3B-4113-8256-EB1392838CA8}" dt="2021-11-09T13:26:12.898" v="39"/>
          <ac:spMkLst>
            <pc:docMk/>
            <pc:sldMk cId="2619219174" sldId="507"/>
            <ac:spMk id="88" creationId="{6B3C513D-05ED-4724-8425-7CEAF3DB8C96}"/>
          </ac:spMkLst>
        </pc:spChg>
        <pc:spChg chg="add mod">
          <ac:chgData name="Tugba Yahsi" userId="e9b9cd47-b32d-4d8a-8281-ec9e6c7b061b" providerId="ADAL" clId="{799DD61B-2C3B-4113-8256-EB1392838CA8}" dt="2021-11-09T13:26:12.898" v="39"/>
          <ac:spMkLst>
            <pc:docMk/>
            <pc:sldMk cId="2619219174" sldId="507"/>
            <ac:spMk id="89" creationId="{652746AA-C35B-45F8-8B49-3D4A1B1E3171}"/>
          </ac:spMkLst>
        </pc:spChg>
        <pc:spChg chg="add mod">
          <ac:chgData name="Tugba Yahsi" userId="e9b9cd47-b32d-4d8a-8281-ec9e6c7b061b" providerId="ADAL" clId="{799DD61B-2C3B-4113-8256-EB1392838CA8}" dt="2021-11-09T13:26:12.898" v="39"/>
          <ac:spMkLst>
            <pc:docMk/>
            <pc:sldMk cId="2619219174" sldId="507"/>
            <ac:spMk id="90" creationId="{4020500A-B9C5-40EF-A581-8EB6956CCED6}"/>
          </ac:spMkLst>
        </pc:spChg>
        <pc:spChg chg="add mod">
          <ac:chgData name="Tugba Yahsi" userId="e9b9cd47-b32d-4d8a-8281-ec9e6c7b061b" providerId="ADAL" clId="{799DD61B-2C3B-4113-8256-EB1392838CA8}" dt="2021-11-09T13:26:12.898" v="39"/>
          <ac:spMkLst>
            <pc:docMk/>
            <pc:sldMk cId="2619219174" sldId="507"/>
            <ac:spMk id="91" creationId="{C5930C38-FC06-4587-85C9-F2A9AE713DED}"/>
          </ac:spMkLst>
        </pc:spChg>
        <pc:spChg chg="add mod">
          <ac:chgData name="Tugba Yahsi" userId="e9b9cd47-b32d-4d8a-8281-ec9e6c7b061b" providerId="ADAL" clId="{799DD61B-2C3B-4113-8256-EB1392838CA8}" dt="2021-11-09T13:26:12.898" v="39"/>
          <ac:spMkLst>
            <pc:docMk/>
            <pc:sldMk cId="2619219174" sldId="507"/>
            <ac:spMk id="92" creationId="{532B9DC2-1CF8-4E1E-8A2D-43530D26E6EB}"/>
          </ac:spMkLst>
        </pc:spChg>
        <pc:spChg chg="add mod">
          <ac:chgData name="Tugba Yahsi" userId="e9b9cd47-b32d-4d8a-8281-ec9e6c7b061b" providerId="ADAL" clId="{799DD61B-2C3B-4113-8256-EB1392838CA8}" dt="2021-11-09T13:26:12.898" v="39"/>
          <ac:spMkLst>
            <pc:docMk/>
            <pc:sldMk cId="2619219174" sldId="507"/>
            <ac:spMk id="93" creationId="{BF971384-4977-4A10-B218-2F783549B4E7}"/>
          </ac:spMkLst>
        </pc:spChg>
        <pc:spChg chg="add mod">
          <ac:chgData name="Tugba Yahsi" userId="e9b9cd47-b32d-4d8a-8281-ec9e6c7b061b" providerId="ADAL" clId="{799DD61B-2C3B-4113-8256-EB1392838CA8}" dt="2021-11-09T13:26:12.898" v="39"/>
          <ac:spMkLst>
            <pc:docMk/>
            <pc:sldMk cId="2619219174" sldId="507"/>
            <ac:spMk id="94" creationId="{B7708216-6C01-4E5B-B215-1A958B6DEE39}"/>
          </ac:spMkLst>
        </pc:spChg>
        <pc:spChg chg="add mod">
          <ac:chgData name="Tugba Yahsi" userId="e9b9cd47-b32d-4d8a-8281-ec9e6c7b061b" providerId="ADAL" clId="{799DD61B-2C3B-4113-8256-EB1392838CA8}" dt="2021-11-09T13:26:12.898" v="39"/>
          <ac:spMkLst>
            <pc:docMk/>
            <pc:sldMk cId="2619219174" sldId="507"/>
            <ac:spMk id="95" creationId="{72E04CB7-2B3F-4767-AC49-1AF9DBC5BD6F}"/>
          </ac:spMkLst>
        </pc:spChg>
        <pc:spChg chg="add mod">
          <ac:chgData name="Tugba Yahsi" userId="e9b9cd47-b32d-4d8a-8281-ec9e6c7b061b" providerId="ADAL" clId="{799DD61B-2C3B-4113-8256-EB1392838CA8}" dt="2021-11-09T13:26:12.898" v="39"/>
          <ac:spMkLst>
            <pc:docMk/>
            <pc:sldMk cId="2619219174" sldId="507"/>
            <ac:spMk id="96" creationId="{661F5368-7FE9-42A0-BA3F-DE2021147A8D}"/>
          </ac:spMkLst>
        </pc:spChg>
        <pc:spChg chg="add mod">
          <ac:chgData name="Tugba Yahsi" userId="e9b9cd47-b32d-4d8a-8281-ec9e6c7b061b" providerId="ADAL" clId="{799DD61B-2C3B-4113-8256-EB1392838CA8}" dt="2021-11-09T13:26:12.898" v="39"/>
          <ac:spMkLst>
            <pc:docMk/>
            <pc:sldMk cId="2619219174" sldId="507"/>
            <ac:spMk id="97" creationId="{8E3E9435-9ED8-4498-B7BF-004A27ABCE60}"/>
          </ac:spMkLst>
        </pc:spChg>
        <pc:spChg chg="add mod">
          <ac:chgData name="Tugba Yahsi" userId="e9b9cd47-b32d-4d8a-8281-ec9e6c7b061b" providerId="ADAL" clId="{799DD61B-2C3B-4113-8256-EB1392838CA8}" dt="2021-11-09T13:26:12.898" v="39"/>
          <ac:spMkLst>
            <pc:docMk/>
            <pc:sldMk cId="2619219174" sldId="507"/>
            <ac:spMk id="99" creationId="{D489DF5E-865C-48BA-BEE4-BC86AFF89288}"/>
          </ac:spMkLst>
        </pc:spChg>
        <pc:spChg chg="add mod">
          <ac:chgData name="Tugba Yahsi" userId="e9b9cd47-b32d-4d8a-8281-ec9e6c7b061b" providerId="ADAL" clId="{799DD61B-2C3B-4113-8256-EB1392838CA8}" dt="2021-11-09T13:26:12.898" v="39"/>
          <ac:spMkLst>
            <pc:docMk/>
            <pc:sldMk cId="2619219174" sldId="507"/>
            <ac:spMk id="100" creationId="{3149122E-C883-4A33-9861-AE63C6B0DAA5}"/>
          </ac:spMkLst>
        </pc:spChg>
        <pc:spChg chg="add mod">
          <ac:chgData name="Tugba Yahsi" userId="e9b9cd47-b32d-4d8a-8281-ec9e6c7b061b" providerId="ADAL" clId="{799DD61B-2C3B-4113-8256-EB1392838CA8}" dt="2021-11-09T13:26:12.898" v="39"/>
          <ac:spMkLst>
            <pc:docMk/>
            <pc:sldMk cId="2619219174" sldId="507"/>
            <ac:spMk id="102" creationId="{FD1D26EF-77F7-48E1-92BF-3055D9DB6FC3}"/>
          </ac:spMkLst>
        </pc:spChg>
        <pc:spChg chg="add mod">
          <ac:chgData name="Tugba Yahsi" userId="e9b9cd47-b32d-4d8a-8281-ec9e6c7b061b" providerId="ADAL" clId="{799DD61B-2C3B-4113-8256-EB1392838CA8}" dt="2021-11-09T13:26:12.898" v="39"/>
          <ac:spMkLst>
            <pc:docMk/>
            <pc:sldMk cId="2619219174" sldId="507"/>
            <ac:spMk id="103" creationId="{80A200AC-A279-49CD-9591-673C12A8071B}"/>
          </ac:spMkLst>
        </pc:spChg>
        <pc:spChg chg="add mod">
          <ac:chgData name="Tugba Yahsi" userId="e9b9cd47-b32d-4d8a-8281-ec9e6c7b061b" providerId="ADAL" clId="{799DD61B-2C3B-4113-8256-EB1392838CA8}" dt="2021-11-09T13:26:12.898" v="39"/>
          <ac:spMkLst>
            <pc:docMk/>
            <pc:sldMk cId="2619219174" sldId="507"/>
            <ac:spMk id="104" creationId="{76FDE5E9-7DD6-486F-B5BC-E68023952AEE}"/>
          </ac:spMkLst>
        </pc:spChg>
        <pc:spChg chg="mod">
          <ac:chgData name="Tugba Yahsi" userId="e9b9cd47-b32d-4d8a-8281-ec9e6c7b061b" providerId="ADAL" clId="{799DD61B-2C3B-4113-8256-EB1392838CA8}" dt="2021-11-09T13:26:12.898" v="39"/>
          <ac:spMkLst>
            <pc:docMk/>
            <pc:sldMk cId="2619219174" sldId="507"/>
            <ac:spMk id="106" creationId="{B8CC0340-BAAF-434B-909B-5867CCB34CFD}"/>
          </ac:spMkLst>
        </pc:spChg>
        <pc:spChg chg="mod">
          <ac:chgData name="Tugba Yahsi" userId="e9b9cd47-b32d-4d8a-8281-ec9e6c7b061b" providerId="ADAL" clId="{799DD61B-2C3B-4113-8256-EB1392838CA8}" dt="2021-11-09T13:26:12.898" v="39"/>
          <ac:spMkLst>
            <pc:docMk/>
            <pc:sldMk cId="2619219174" sldId="507"/>
            <ac:spMk id="107" creationId="{49C6D865-2AF7-4C0D-AE29-48ECBA01275B}"/>
          </ac:spMkLst>
        </pc:spChg>
        <pc:spChg chg="add mod">
          <ac:chgData name="Tugba Yahsi" userId="e9b9cd47-b32d-4d8a-8281-ec9e6c7b061b" providerId="ADAL" clId="{799DD61B-2C3B-4113-8256-EB1392838CA8}" dt="2021-11-09T13:26:12.898" v="39"/>
          <ac:spMkLst>
            <pc:docMk/>
            <pc:sldMk cId="2619219174" sldId="507"/>
            <ac:spMk id="108" creationId="{8346EC2A-6674-498D-B085-4A99A005FE7A}"/>
          </ac:spMkLst>
        </pc:spChg>
        <pc:grpChg chg="del">
          <ac:chgData name="Tugba Yahsi" userId="e9b9cd47-b32d-4d8a-8281-ec9e6c7b061b" providerId="ADAL" clId="{799DD61B-2C3B-4113-8256-EB1392838CA8}" dt="2021-11-09T13:26:07.819" v="38" actId="478"/>
          <ac:grpSpMkLst>
            <pc:docMk/>
            <pc:sldMk cId="2619219174" sldId="507"/>
            <ac:grpSpMk id="22" creationId="{A976D7A8-04C5-4AAE-B725-39946ADBCEAD}"/>
          </ac:grpSpMkLst>
        </pc:grpChg>
        <pc:grpChg chg="del">
          <ac:chgData name="Tugba Yahsi" userId="e9b9cd47-b32d-4d8a-8281-ec9e6c7b061b" providerId="ADAL" clId="{799DD61B-2C3B-4113-8256-EB1392838CA8}" dt="2021-11-09T13:26:07.819" v="38" actId="478"/>
          <ac:grpSpMkLst>
            <pc:docMk/>
            <pc:sldMk cId="2619219174" sldId="507"/>
            <ac:grpSpMk id="34" creationId="{15A0B529-B37A-4503-B5F5-DB824120654C}"/>
          </ac:grpSpMkLst>
        </pc:grpChg>
        <pc:grpChg chg="del">
          <ac:chgData name="Tugba Yahsi" userId="e9b9cd47-b32d-4d8a-8281-ec9e6c7b061b" providerId="ADAL" clId="{799DD61B-2C3B-4113-8256-EB1392838CA8}" dt="2021-11-09T13:26:07.819" v="38" actId="478"/>
          <ac:grpSpMkLst>
            <pc:docMk/>
            <pc:sldMk cId="2619219174" sldId="507"/>
            <ac:grpSpMk id="41" creationId="{FF69E332-CC90-462D-8C3E-A62DC2BC28A5}"/>
          </ac:grpSpMkLst>
        </pc:grpChg>
        <pc:grpChg chg="del">
          <ac:chgData name="Tugba Yahsi" userId="e9b9cd47-b32d-4d8a-8281-ec9e6c7b061b" providerId="ADAL" clId="{799DD61B-2C3B-4113-8256-EB1392838CA8}" dt="2021-11-09T13:26:07.819" v="38" actId="478"/>
          <ac:grpSpMkLst>
            <pc:docMk/>
            <pc:sldMk cId="2619219174" sldId="507"/>
            <ac:grpSpMk id="48" creationId="{E6E01B07-8DE6-4DF2-9B90-63F27475059C}"/>
          </ac:grpSpMkLst>
        </pc:grpChg>
        <pc:grpChg chg="del">
          <ac:chgData name="Tugba Yahsi" userId="e9b9cd47-b32d-4d8a-8281-ec9e6c7b061b" providerId="ADAL" clId="{799DD61B-2C3B-4113-8256-EB1392838CA8}" dt="2021-11-09T13:26:07.819" v="38" actId="478"/>
          <ac:grpSpMkLst>
            <pc:docMk/>
            <pc:sldMk cId="2619219174" sldId="507"/>
            <ac:grpSpMk id="55" creationId="{ACF5C9CE-BB15-4478-BD6A-891B94C04CF5}"/>
          </ac:grpSpMkLst>
        </pc:grpChg>
        <pc:grpChg chg="del">
          <ac:chgData name="Tugba Yahsi" userId="e9b9cd47-b32d-4d8a-8281-ec9e6c7b061b" providerId="ADAL" clId="{799DD61B-2C3B-4113-8256-EB1392838CA8}" dt="2021-11-09T13:26:07.819" v="38" actId="478"/>
          <ac:grpSpMkLst>
            <pc:docMk/>
            <pc:sldMk cId="2619219174" sldId="507"/>
            <ac:grpSpMk id="62" creationId="{63842671-A506-4A48-AFCC-766DBDEF3C75}"/>
          </ac:grpSpMkLst>
        </pc:grpChg>
        <pc:grpChg chg="add mod">
          <ac:chgData name="Tugba Yahsi" userId="e9b9cd47-b32d-4d8a-8281-ec9e6c7b061b" providerId="ADAL" clId="{799DD61B-2C3B-4113-8256-EB1392838CA8}" dt="2021-11-09T13:26:12.898" v="39"/>
          <ac:grpSpMkLst>
            <pc:docMk/>
            <pc:sldMk cId="2619219174" sldId="507"/>
            <ac:grpSpMk id="105" creationId="{5C868CD0-D7A9-4993-9669-3C65DA17630B}"/>
          </ac:grpSpMkLst>
        </pc:grpChg>
        <pc:picChg chg="add mod">
          <ac:chgData name="Tugba Yahsi" userId="e9b9cd47-b32d-4d8a-8281-ec9e6c7b061b" providerId="ADAL" clId="{799DD61B-2C3B-4113-8256-EB1392838CA8}" dt="2021-11-09T13:26:12.898" v="39"/>
          <ac:picMkLst>
            <pc:docMk/>
            <pc:sldMk cId="2619219174" sldId="507"/>
            <ac:picMk id="83" creationId="{97C9851B-4A30-437A-8AE1-934F512A6340}"/>
          </ac:picMkLst>
        </pc:picChg>
        <pc:picChg chg="add mod">
          <ac:chgData name="Tugba Yahsi" userId="e9b9cd47-b32d-4d8a-8281-ec9e6c7b061b" providerId="ADAL" clId="{799DD61B-2C3B-4113-8256-EB1392838CA8}" dt="2021-11-09T13:26:12.898" v="39"/>
          <ac:picMkLst>
            <pc:docMk/>
            <pc:sldMk cId="2619219174" sldId="507"/>
            <ac:picMk id="98" creationId="{5BC8FDEB-1E31-43BB-8668-8A1AF32EA30A}"/>
          </ac:picMkLst>
        </pc:picChg>
        <pc:picChg chg="add mod">
          <ac:chgData name="Tugba Yahsi" userId="e9b9cd47-b32d-4d8a-8281-ec9e6c7b061b" providerId="ADAL" clId="{799DD61B-2C3B-4113-8256-EB1392838CA8}" dt="2021-11-09T13:26:12.898" v="39"/>
          <ac:picMkLst>
            <pc:docMk/>
            <pc:sldMk cId="2619219174" sldId="507"/>
            <ac:picMk id="101" creationId="{650B2606-2B53-40EE-B718-577B9C043CD4}"/>
          </ac:picMkLst>
        </pc:picChg>
      </pc:sldChg>
      <pc:sldChg chg="addSp delSp modSp add mod delAnim modAnim">
        <pc:chgData name="Tugba Yahsi" userId="e9b9cd47-b32d-4d8a-8281-ec9e6c7b061b" providerId="ADAL" clId="{799DD61B-2C3B-4113-8256-EB1392838CA8}" dt="2021-11-09T13:27:04.804" v="48" actId="1076"/>
        <pc:sldMkLst>
          <pc:docMk/>
          <pc:sldMk cId="3767296279" sldId="508"/>
        </pc:sldMkLst>
        <pc:spChg chg="add mod">
          <ac:chgData name="Tugba Yahsi" userId="e9b9cd47-b32d-4d8a-8281-ec9e6c7b061b" providerId="ADAL" clId="{799DD61B-2C3B-4113-8256-EB1392838CA8}" dt="2021-11-09T13:26:37.416" v="42"/>
          <ac:spMkLst>
            <pc:docMk/>
            <pc:sldMk cId="3767296279" sldId="508"/>
            <ac:spMk id="42" creationId="{166B92B1-E336-4862-9D32-FAE73DB07680}"/>
          </ac:spMkLst>
        </pc:spChg>
        <pc:spChg chg="add mod">
          <ac:chgData name="Tugba Yahsi" userId="e9b9cd47-b32d-4d8a-8281-ec9e6c7b061b" providerId="ADAL" clId="{799DD61B-2C3B-4113-8256-EB1392838CA8}" dt="2021-11-09T13:26:37.416" v="42"/>
          <ac:spMkLst>
            <pc:docMk/>
            <pc:sldMk cId="3767296279" sldId="508"/>
            <ac:spMk id="43" creationId="{1801C623-7467-422D-9962-41A4242B440C}"/>
          </ac:spMkLst>
        </pc:spChg>
        <pc:spChg chg="add mod">
          <ac:chgData name="Tugba Yahsi" userId="e9b9cd47-b32d-4d8a-8281-ec9e6c7b061b" providerId="ADAL" clId="{799DD61B-2C3B-4113-8256-EB1392838CA8}" dt="2021-11-09T13:26:37.416" v="42"/>
          <ac:spMkLst>
            <pc:docMk/>
            <pc:sldMk cId="3767296279" sldId="508"/>
            <ac:spMk id="45" creationId="{C9DD3CD3-50B2-4D60-892E-7E8A2DD9BDE9}"/>
          </ac:spMkLst>
        </pc:spChg>
        <pc:spChg chg="add mod">
          <ac:chgData name="Tugba Yahsi" userId="e9b9cd47-b32d-4d8a-8281-ec9e6c7b061b" providerId="ADAL" clId="{799DD61B-2C3B-4113-8256-EB1392838CA8}" dt="2021-11-09T13:26:37.416" v="42"/>
          <ac:spMkLst>
            <pc:docMk/>
            <pc:sldMk cId="3767296279" sldId="508"/>
            <ac:spMk id="46" creationId="{75E533C4-6909-48D0-9910-22870B79FC75}"/>
          </ac:spMkLst>
        </pc:spChg>
        <pc:spChg chg="add mod">
          <ac:chgData name="Tugba Yahsi" userId="e9b9cd47-b32d-4d8a-8281-ec9e6c7b061b" providerId="ADAL" clId="{799DD61B-2C3B-4113-8256-EB1392838CA8}" dt="2021-11-09T13:26:37.416" v="42"/>
          <ac:spMkLst>
            <pc:docMk/>
            <pc:sldMk cId="3767296279" sldId="508"/>
            <ac:spMk id="47" creationId="{4FE3E204-37C5-4B29-9768-D2F1474474EB}"/>
          </ac:spMkLst>
        </pc:spChg>
        <pc:spChg chg="add mod">
          <ac:chgData name="Tugba Yahsi" userId="e9b9cd47-b32d-4d8a-8281-ec9e6c7b061b" providerId="ADAL" clId="{799DD61B-2C3B-4113-8256-EB1392838CA8}" dt="2021-11-09T13:26:37.416" v="42"/>
          <ac:spMkLst>
            <pc:docMk/>
            <pc:sldMk cId="3767296279" sldId="508"/>
            <ac:spMk id="48" creationId="{5E5648DC-17FD-4791-8F70-EDEB64CDA74B}"/>
          </ac:spMkLst>
        </pc:spChg>
        <pc:spChg chg="add mod">
          <ac:chgData name="Tugba Yahsi" userId="e9b9cd47-b32d-4d8a-8281-ec9e6c7b061b" providerId="ADAL" clId="{799DD61B-2C3B-4113-8256-EB1392838CA8}" dt="2021-11-09T13:26:37.416" v="42"/>
          <ac:spMkLst>
            <pc:docMk/>
            <pc:sldMk cId="3767296279" sldId="508"/>
            <ac:spMk id="49" creationId="{6E6ECFFA-97A8-4CA6-900A-2AD914798A3E}"/>
          </ac:spMkLst>
        </pc:spChg>
        <pc:spChg chg="add mod">
          <ac:chgData name="Tugba Yahsi" userId="e9b9cd47-b32d-4d8a-8281-ec9e6c7b061b" providerId="ADAL" clId="{799DD61B-2C3B-4113-8256-EB1392838CA8}" dt="2021-11-09T13:26:37.416" v="42"/>
          <ac:spMkLst>
            <pc:docMk/>
            <pc:sldMk cId="3767296279" sldId="508"/>
            <ac:spMk id="50" creationId="{4C9DF83A-3A12-4E55-8994-4A27C17D4767}"/>
          </ac:spMkLst>
        </pc:spChg>
        <pc:spChg chg="add mod">
          <ac:chgData name="Tugba Yahsi" userId="e9b9cd47-b32d-4d8a-8281-ec9e6c7b061b" providerId="ADAL" clId="{799DD61B-2C3B-4113-8256-EB1392838CA8}" dt="2021-11-09T13:26:37.416" v="42"/>
          <ac:spMkLst>
            <pc:docMk/>
            <pc:sldMk cId="3767296279" sldId="508"/>
            <ac:spMk id="51" creationId="{69885B40-7E51-4A2D-AC0C-B65F1D4FEFB5}"/>
          </ac:spMkLst>
        </pc:spChg>
        <pc:spChg chg="add mod">
          <ac:chgData name="Tugba Yahsi" userId="e9b9cd47-b32d-4d8a-8281-ec9e6c7b061b" providerId="ADAL" clId="{799DD61B-2C3B-4113-8256-EB1392838CA8}" dt="2021-11-09T13:26:37.416" v="42"/>
          <ac:spMkLst>
            <pc:docMk/>
            <pc:sldMk cId="3767296279" sldId="508"/>
            <ac:spMk id="52" creationId="{EBB9F7AC-578D-4E46-834F-6E6956FD809D}"/>
          </ac:spMkLst>
        </pc:spChg>
        <pc:spChg chg="add mod">
          <ac:chgData name="Tugba Yahsi" userId="e9b9cd47-b32d-4d8a-8281-ec9e6c7b061b" providerId="ADAL" clId="{799DD61B-2C3B-4113-8256-EB1392838CA8}" dt="2021-11-09T13:26:37.416" v="42"/>
          <ac:spMkLst>
            <pc:docMk/>
            <pc:sldMk cId="3767296279" sldId="508"/>
            <ac:spMk id="53" creationId="{FE867349-BDDA-4AA6-BE16-95B9A857C046}"/>
          </ac:spMkLst>
        </pc:spChg>
        <pc:spChg chg="add mod">
          <ac:chgData name="Tugba Yahsi" userId="e9b9cd47-b32d-4d8a-8281-ec9e6c7b061b" providerId="ADAL" clId="{799DD61B-2C3B-4113-8256-EB1392838CA8}" dt="2021-11-09T13:26:37.416" v="42"/>
          <ac:spMkLst>
            <pc:docMk/>
            <pc:sldMk cId="3767296279" sldId="508"/>
            <ac:spMk id="54" creationId="{62E7A9A8-0828-421A-9EE9-170CC832404C}"/>
          </ac:spMkLst>
        </pc:spChg>
        <pc:spChg chg="add mod">
          <ac:chgData name="Tugba Yahsi" userId="e9b9cd47-b32d-4d8a-8281-ec9e6c7b061b" providerId="ADAL" clId="{799DD61B-2C3B-4113-8256-EB1392838CA8}" dt="2021-11-09T13:26:37.416" v="42"/>
          <ac:spMkLst>
            <pc:docMk/>
            <pc:sldMk cId="3767296279" sldId="508"/>
            <ac:spMk id="55" creationId="{14CAB1C6-9C27-44F0-BF95-747F78D7C509}"/>
          </ac:spMkLst>
        </pc:spChg>
        <pc:spChg chg="add mod">
          <ac:chgData name="Tugba Yahsi" userId="e9b9cd47-b32d-4d8a-8281-ec9e6c7b061b" providerId="ADAL" clId="{799DD61B-2C3B-4113-8256-EB1392838CA8}" dt="2021-11-09T13:26:37.416" v="42"/>
          <ac:spMkLst>
            <pc:docMk/>
            <pc:sldMk cId="3767296279" sldId="508"/>
            <ac:spMk id="56" creationId="{E4247E9B-E9ED-4007-A343-ED78A6A150EF}"/>
          </ac:spMkLst>
        </pc:spChg>
        <pc:spChg chg="add mod">
          <ac:chgData name="Tugba Yahsi" userId="e9b9cd47-b32d-4d8a-8281-ec9e6c7b061b" providerId="ADAL" clId="{799DD61B-2C3B-4113-8256-EB1392838CA8}" dt="2021-11-09T13:26:37.416" v="42"/>
          <ac:spMkLst>
            <pc:docMk/>
            <pc:sldMk cId="3767296279" sldId="508"/>
            <ac:spMk id="57" creationId="{C50D339E-2BD5-42DF-BC5C-16877A18F72F}"/>
          </ac:spMkLst>
        </pc:spChg>
        <pc:spChg chg="add mod">
          <ac:chgData name="Tugba Yahsi" userId="e9b9cd47-b32d-4d8a-8281-ec9e6c7b061b" providerId="ADAL" clId="{799DD61B-2C3B-4113-8256-EB1392838CA8}" dt="2021-11-09T13:26:37.416" v="42"/>
          <ac:spMkLst>
            <pc:docMk/>
            <pc:sldMk cId="3767296279" sldId="508"/>
            <ac:spMk id="58" creationId="{E1E86CA4-8FA3-4313-88EE-EBEBC412CEA4}"/>
          </ac:spMkLst>
        </pc:spChg>
        <pc:spChg chg="add mod">
          <ac:chgData name="Tugba Yahsi" userId="e9b9cd47-b32d-4d8a-8281-ec9e6c7b061b" providerId="ADAL" clId="{799DD61B-2C3B-4113-8256-EB1392838CA8}" dt="2021-11-09T13:26:37.416" v="42"/>
          <ac:spMkLst>
            <pc:docMk/>
            <pc:sldMk cId="3767296279" sldId="508"/>
            <ac:spMk id="59" creationId="{E6CFD5C0-9BD7-4DC2-ADCA-55DBB8448C15}"/>
          </ac:spMkLst>
        </pc:spChg>
        <pc:spChg chg="add mod">
          <ac:chgData name="Tugba Yahsi" userId="e9b9cd47-b32d-4d8a-8281-ec9e6c7b061b" providerId="ADAL" clId="{799DD61B-2C3B-4113-8256-EB1392838CA8}" dt="2021-11-09T13:26:37.416" v="42"/>
          <ac:spMkLst>
            <pc:docMk/>
            <pc:sldMk cId="3767296279" sldId="508"/>
            <ac:spMk id="60" creationId="{2AD1BD34-0F0C-4574-82B8-22F3E22CC00A}"/>
          </ac:spMkLst>
        </pc:spChg>
        <pc:spChg chg="add mod">
          <ac:chgData name="Tugba Yahsi" userId="e9b9cd47-b32d-4d8a-8281-ec9e6c7b061b" providerId="ADAL" clId="{799DD61B-2C3B-4113-8256-EB1392838CA8}" dt="2021-11-09T13:26:37.416" v="42"/>
          <ac:spMkLst>
            <pc:docMk/>
            <pc:sldMk cId="3767296279" sldId="508"/>
            <ac:spMk id="61" creationId="{03EAF892-8713-4E7A-98B5-60BCF5DED79D}"/>
          </ac:spMkLst>
        </pc:spChg>
        <pc:spChg chg="add mod">
          <ac:chgData name="Tugba Yahsi" userId="e9b9cd47-b32d-4d8a-8281-ec9e6c7b061b" providerId="ADAL" clId="{799DD61B-2C3B-4113-8256-EB1392838CA8}" dt="2021-11-09T13:26:37.416" v="42"/>
          <ac:spMkLst>
            <pc:docMk/>
            <pc:sldMk cId="3767296279" sldId="508"/>
            <ac:spMk id="62" creationId="{4FA00228-7A4C-406D-8421-193E8318332A}"/>
          </ac:spMkLst>
        </pc:spChg>
        <pc:spChg chg="mod">
          <ac:chgData name="Tugba Yahsi" userId="e9b9cd47-b32d-4d8a-8281-ec9e6c7b061b" providerId="ADAL" clId="{799DD61B-2C3B-4113-8256-EB1392838CA8}" dt="2021-11-09T13:26:37.416" v="42"/>
          <ac:spMkLst>
            <pc:docMk/>
            <pc:sldMk cId="3767296279" sldId="508"/>
            <ac:spMk id="67" creationId="{777DBC5A-99C6-418B-AC93-B0B589B36092}"/>
          </ac:spMkLst>
        </pc:spChg>
        <pc:spChg chg="mod">
          <ac:chgData name="Tugba Yahsi" userId="e9b9cd47-b32d-4d8a-8281-ec9e6c7b061b" providerId="ADAL" clId="{799DD61B-2C3B-4113-8256-EB1392838CA8}" dt="2021-11-09T13:26:37.416" v="42"/>
          <ac:spMkLst>
            <pc:docMk/>
            <pc:sldMk cId="3767296279" sldId="508"/>
            <ac:spMk id="68" creationId="{707AA20D-CEE0-4B58-8666-8FC6FA8BE334}"/>
          </ac:spMkLst>
        </pc:spChg>
        <pc:spChg chg="del">
          <ac:chgData name="Tugba Yahsi" userId="e9b9cd47-b32d-4d8a-8281-ec9e6c7b061b" providerId="ADAL" clId="{799DD61B-2C3B-4113-8256-EB1392838CA8}" dt="2021-11-09T13:26:27.570" v="41" actId="478"/>
          <ac:spMkLst>
            <pc:docMk/>
            <pc:sldMk cId="3767296279" sldId="508"/>
            <ac:spMk id="69" creationId="{63489C71-079D-4AD0-846B-F4987C64C539}"/>
          </ac:spMkLst>
        </pc:spChg>
        <pc:spChg chg="del">
          <ac:chgData name="Tugba Yahsi" userId="e9b9cd47-b32d-4d8a-8281-ec9e6c7b061b" providerId="ADAL" clId="{799DD61B-2C3B-4113-8256-EB1392838CA8}" dt="2021-11-09T13:26:27.570" v="41" actId="478"/>
          <ac:spMkLst>
            <pc:docMk/>
            <pc:sldMk cId="3767296279" sldId="508"/>
            <ac:spMk id="70" creationId="{F01B0A37-6CD3-494A-99DD-E0783917539C}"/>
          </ac:spMkLst>
        </pc:spChg>
        <pc:spChg chg="del">
          <ac:chgData name="Tugba Yahsi" userId="e9b9cd47-b32d-4d8a-8281-ec9e6c7b061b" providerId="ADAL" clId="{799DD61B-2C3B-4113-8256-EB1392838CA8}" dt="2021-11-09T13:26:27.570" v="41" actId="478"/>
          <ac:spMkLst>
            <pc:docMk/>
            <pc:sldMk cId="3767296279" sldId="508"/>
            <ac:spMk id="71" creationId="{50A4DD03-BA7C-48D2-AA44-F3810F6C23D1}"/>
          </ac:spMkLst>
        </pc:spChg>
        <pc:spChg chg="del">
          <ac:chgData name="Tugba Yahsi" userId="e9b9cd47-b32d-4d8a-8281-ec9e6c7b061b" providerId="ADAL" clId="{799DD61B-2C3B-4113-8256-EB1392838CA8}" dt="2021-11-09T13:26:27.570" v="41" actId="478"/>
          <ac:spMkLst>
            <pc:docMk/>
            <pc:sldMk cId="3767296279" sldId="508"/>
            <ac:spMk id="72" creationId="{4BC7FD3B-9A65-4B6A-92C8-AA29DA915926}"/>
          </ac:spMkLst>
        </pc:spChg>
        <pc:spChg chg="del">
          <ac:chgData name="Tugba Yahsi" userId="e9b9cd47-b32d-4d8a-8281-ec9e6c7b061b" providerId="ADAL" clId="{799DD61B-2C3B-4113-8256-EB1392838CA8}" dt="2021-11-09T13:26:27.570" v="41" actId="478"/>
          <ac:spMkLst>
            <pc:docMk/>
            <pc:sldMk cId="3767296279" sldId="508"/>
            <ac:spMk id="73" creationId="{B4741459-E405-4315-9A2D-C9AED9D424D0}"/>
          </ac:spMkLst>
        </pc:spChg>
        <pc:spChg chg="del">
          <ac:chgData name="Tugba Yahsi" userId="e9b9cd47-b32d-4d8a-8281-ec9e6c7b061b" providerId="ADAL" clId="{799DD61B-2C3B-4113-8256-EB1392838CA8}" dt="2021-11-09T13:26:27.570" v="41" actId="478"/>
          <ac:spMkLst>
            <pc:docMk/>
            <pc:sldMk cId="3767296279" sldId="508"/>
            <ac:spMk id="74" creationId="{AF2CC68B-01A7-4A56-A839-6E2FBBA12723}"/>
          </ac:spMkLst>
        </pc:spChg>
        <pc:spChg chg="del">
          <ac:chgData name="Tugba Yahsi" userId="e9b9cd47-b32d-4d8a-8281-ec9e6c7b061b" providerId="ADAL" clId="{799DD61B-2C3B-4113-8256-EB1392838CA8}" dt="2021-11-09T13:26:27.570" v="41" actId="478"/>
          <ac:spMkLst>
            <pc:docMk/>
            <pc:sldMk cId="3767296279" sldId="508"/>
            <ac:spMk id="75" creationId="{38B7E14D-4A51-481F-8796-B931380FBCFE}"/>
          </ac:spMkLst>
        </pc:spChg>
        <pc:spChg chg="del">
          <ac:chgData name="Tugba Yahsi" userId="e9b9cd47-b32d-4d8a-8281-ec9e6c7b061b" providerId="ADAL" clId="{799DD61B-2C3B-4113-8256-EB1392838CA8}" dt="2021-11-09T13:26:27.570" v="41" actId="478"/>
          <ac:spMkLst>
            <pc:docMk/>
            <pc:sldMk cId="3767296279" sldId="508"/>
            <ac:spMk id="76" creationId="{D76B7579-75C3-4B78-B0B4-38EA161028ED}"/>
          </ac:spMkLst>
        </pc:spChg>
        <pc:spChg chg="del">
          <ac:chgData name="Tugba Yahsi" userId="e9b9cd47-b32d-4d8a-8281-ec9e6c7b061b" providerId="ADAL" clId="{799DD61B-2C3B-4113-8256-EB1392838CA8}" dt="2021-11-09T13:26:27.570" v="41" actId="478"/>
          <ac:spMkLst>
            <pc:docMk/>
            <pc:sldMk cId="3767296279" sldId="508"/>
            <ac:spMk id="77" creationId="{EDA3393B-5529-455D-8CF9-CF5160D8933F}"/>
          </ac:spMkLst>
        </pc:spChg>
        <pc:spChg chg="del">
          <ac:chgData name="Tugba Yahsi" userId="e9b9cd47-b32d-4d8a-8281-ec9e6c7b061b" providerId="ADAL" clId="{799DD61B-2C3B-4113-8256-EB1392838CA8}" dt="2021-11-09T13:26:27.570" v="41" actId="478"/>
          <ac:spMkLst>
            <pc:docMk/>
            <pc:sldMk cId="3767296279" sldId="508"/>
            <ac:spMk id="78" creationId="{A0834587-B48A-4B3B-B397-8E3FE572B97A}"/>
          </ac:spMkLst>
        </pc:spChg>
        <pc:spChg chg="del">
          <ac:chgData name="Tugba Yahsi" userId="e9b9cd47-b32d-4d8a-8281-ec9e6c7b061b" providerId="ADAL" clId="{799DD61B-2C3B-4113-8256-EB1392838CA8}" dt="2021-11-09T13:26:27.570" v="41" actId="478"/>
          <ac:spMkLst>
            <pc:docMk/>
            <pc:sldMk cId="3767296279" sldId="508"/>
            <ac:spMk id="79" creationId="{636C4744-34C9-46DB-8129-77C00540F6CF}"/>
          </ac:spMkLst>
        </pc:spChg>
        <pc:spChg chg="del">
          <ac:chgData name="Tugba Yahsi" userId="e9b9cd47-b32d-4d8a-8281-ec9e6c7b061b" providerId="ADAL" clId="{799DD61B-2C3B-4113-8256-EB1392838CA8}" dt="2021-11-09T13:26:27.570" v="41" actId="478"/>
          <ac:spMkLst>
            <pc:docMk/>
            <pc:sldMk cId="3767296279" sldId="508"/>
            <ac:spMk id="80" creationId="{E0B188BB-020A-4A58-969F-119CFF095308}"/>
          </ac:spMkLst>
        </pc:spChg>
        <pc:spChg chg="del">
          <ac:chgData name="Tugba Yahsi" userId="e9b9cd47-b32d-4d8a-8281-ec9e6c7b061b" providerId="ADAL" clId="{799DD61B-2C3B-4113-8256-EB1392838CA8}" dt="2021-11-09T13:26:27.570" v="41" actId="478"/>
          <ac:spMkLst>
            <pc:docMk/>
            <pc:sldMk cId="3767296279" sldId="508"/>
            <ac:spMk id="81" creationId="{C339F670-155E-46BF-8758-D3D7915499B3}"/>
          </ac:spMkLst>
        </pc:spChg>
        <pc:spChg chg="del">
          <ac:chgData name="Tugba Yahsi" userId="e9b9cd47-b32d-4d8a-8281-ec9e6c7b061b" providerId="ADAL" clId="{799DD61B-2C3B-4113-8256-EB1392838CA8}" dt="2021-11-09T13:26:27.570" v="41" actId="478"/>
          <ac:spMkLst>
            <pc:docMk/>
            <pc:sldMk cId="3767296279" sldId="508"/>
            <ac:spMk id="82" creationId="{1CF00203-889F-4C23-B4FE-9B2BD46EC006}"/>
          </ac:spMkLst>
        </pc:spChg>
        <pc:spChg chg="del">
          <ac:chgData name="Tugba Yahsi" userId="e9b9cd47-b32d-4d8a-8281-ec9e6c7b061b" providerId="ADAL" clId="{799DD61B-2C3B-4113-8256-EB1392838CA8}" dt="2021-11-09T13:26:27.570" v="41" actId="478"/>
          <ac:spMkLst>
            <pc:docMk/>
            <pc:sldMk cId="3767296279" sldId="508"/>
            <ac:spMk id="84" creationId="{90C22E30-5CA8-465D-9BAE-53B69368A7E9}"/>
          </ac:spMkLst>
        </pc:spChg>
        <pc:spChg chg="del">
          <ac:chgData name="Tugba Yahsi" userId="e9b9cd47-b32d-4d8a-8281-ec9e6c7b061b" providerId="ADAL" clId="{799DD61B-2C3B-4113-8256-EB1392838CA8}" dt="2021-11-09T13:26:27.570" v="41" actId="478"/>
          <ac:spMkLst>
            <pc:docMk/>
            <pc:sldMk cId="3767296279" sldId="508"/>
            <ac:spMk id="85" creationId="{55A008F9-92C0-4762-85F1-6E963E6B0308}"/>
          </ac:spMkLst>
        </pc:spChg>
        <pc:spChg chg="del">
          <ac:chgData name="Tugba Yahsi" userId="e9b9cd47-b32d-4d8a-8281-ec9e6c7b061b" providerId="ADAL" clId="{799DD61B-2C3B-4113-8256-EB1392838CA8}" dt="2021-11-09T13:26:27.570" v="41" actId="478"/>
          <ac:spMkLst>
            <pc:docMk/>
            <pc:sldMk cId="3767296279" sldId="508"/>
            <ac:spMk id="86" creationId="{9396EE9F-AEB2-43F4-8FC7-0D3032B834F9}"/>
          </ac:spMkLst>
        </pc:spChg>
        <pc:spChg chg="del">
          <ac:chgData name="Tugba Yahsi" userId="e9b9cd47-b32d-4d8a-8281-ec9e6c7b061b" providerId="ADAL" clId="{799DD61B-2C3B-4113-8256-EB1392838CA8}" dt="2021-11-09T13:26:27.570" v="41" actId="478"/>
          <ac:spMkLst>
            <pc:docMk/>
            <pc:sldMk cId="3767296279" sldId="508"/>
            <ac:spMk id="87" creationId="{FB0213DB-23C2-4EC4-98D5-DAFB0542C62A}"/>
          </ac:spMkLst>
        </pc:spChg>
        <pc:spChg chg="del">
          <ac:chgData name="Tugba Yahsi" userId="e9b9cd47-b32d-4d8a-8281-ec9e6c7b061b" providerId="ADAL" clId="{799DD61B-2C3B-4113-8256-EB1392838CA8}" dt="2021-11-09T13:26:27.570" v="41" actId="478"/>
          <ac:spMkLst>
            <pc:docMk/>
            <pc:sldMk cId="3767296279" sldId="508"/>
            <ac:spMk id="88" creationId="{6B3C513D-05ED-4724-8425-7CEAF3DB8C96}"/>
          </ac:spMkLst>
        </pc:spChg>
        <pc:spChg chg="del">
          <ac:chgData name="Tugba Yahsi" userId="e9b9cd47-b32d-4d8a-8281-ec9e6c7b061b" providerId="ADAL" clId="{799DD61B-2C3B-4113-8256-EB1392838CA8}" dt="2021-11-09T13:26:27.570" v="41" actId="478"/>
          <ac:spMkLst>
            <pc:docMk/>
            <pc:sldMk cId="3767296279" sldId="508"/>
            <ac:spMk id="89" creationId="{652746AA-C35B-45F8-8B49-3D4A1B1E3171}"/>
          </ac:spMkLst>
        </pc:spChg>
        <pc:spChg chg="del">
          <ac:chgData name="Tugba Yahsi" userId="e9b9cd47-b32d-4d8a-8281-ec9e6c7b061b" providerId="ADAL" clId="{799DD61B-2C3B-4113-8256-EB1392838CA8}" dt="2021-11-09T13:26:27.570" v="41" actId="478"/>
          <ac:spMkLst>
            <pc:docMk/>
            <pc:sldMk cId="3767296279" sldId="508"/>
            <ac:spMk id="90" creationId="{4020500A-B9C5-40EF-A581-8EB6956CCED6}"/>
          </ac:spMkLst>
        </pc:spChg>
        <pc:spChg chg="del">
          <ac:chgData name="Tugba Yahsi" userId="e9b9cd47-b32d-4d8a-8281-ec9e6c7b061b" providerId="ADAL" clId="{799DD61B-2C3B-4113-8256-EB1392838CA8}" dt="2021-11-09T13:26:27.570" v="41" actId="478"/>
          <ac:spMkLst>
            <pc:docMk/>
            <pc:sldMk cId="3767296279" sldId="508"/>
            <ac:spMk id="91" creationId="{C5930C38-FC06-4587-85C9-F2A9AE713DED}"/>
          </ac:spMkLst>
        </pc:spChg>
        <pc:spChg chg="del">
          <ac:chgData name="Tugba Yahsi" userId="e9b9cd47-b32d-4d8a-8281-ec9e6c7b061b" providerId="ADAL" clId="{799DD61B-2C3B-4113-8256-EB1392838CA8}" dt="2021-11-09T13:26:27.570" v="41" actId="478"/>
          <ac:spMkLst>
            <pc:docMk/>
            <pc:sldMk cId="3767296279" sldId="508"/>
            <ac:spMk id="92" creationId="{532B9DC2-1CF8-4E1E-8A2D-43530D26E6EB}"/>
          </ac:spMkLst>
        </pc:spChg>
        <pc:spChg chg="del">
          <ac:chgData name="Tugba Yahsi" userId="e9b9cd47-b32d-4d8a-8281-ec9e6c7b061b" providerId="ADAL" clId="{799DD61B-2C3B-4113-8256-EB1392838CA8}" dt="2021-11-09T13:26:27.570" v="41" actId="478"/>
          <ac:spMkLst>
            <pc:docMk/>
            <pc:sldMk cId="3767296279" sldId="508"/>
            <ac:spMk id="93" creationId="{BF971384-4977-4A10-B218-2F783549B4E7}"/>
          </ac:spMkLst>
        </pc:spChg>
        <pc:spChg chg="del">
          <ac:chgData name="Tugba Yahsi" userId="e9b9cd47-b32d-4d8a-8281-ec9e6c7b061b" providerId="ADAL" clId="{799DD61B-2C3B-4113-8256-EB1392838CA8}" dt="2021-11-09T13:26:27.570" v="41" actId="478"/>
          <ac:spMkLst>
            <pc:docMk/>
            <pc:sldMk cId="3767296279" sldId="508"/>
            <ac:spMk id="94" creationId="{B7708216-6C01-4E5B-B215-1A958B6DEE39}"/>
          </ac:spMkLst>
        </pc:spChg>
        <pc:spChg chg="del">
          <ac:chgData name="Tugba Yahsi" userId="e9b9cd47-b32d-4d8a-8281-ec9e6c7b061b" providerId="ADAL" clId="{799DD61B-2C3B-4113-8256-EB1392838CA8}" dt="2021-11-09T13:26:27.570" v="41" actId="478"/>
          <ac:spMkLst>
            <pc:docMk/>
            <pc:sldMk cId="3767296279" sldId="508"/>
            <ac:spMk id="95" creationId="{72E04CB7-2B3F-4767-AC49-1AF9DBC5BD6F}"/>
          </ac:spMkLst>
        </pc:spChg>
        <pc:spChg chg="del">
          <ac:chgData name="Tugba Yahsi" userId="e9b9cd47-b32d-4d8a-8281-ec9e6c7b061b" providerId="ADAL" clId="{799DD61B-2C3B-4113-8256-EB1392838CA8}" dt="2021-11-09T13:26:27.570" v="41" actId="478"/>
          <ac:spMkLst>
            <pc:docMk/>
            <pc:sldMk cId="3767296279" sldId="508"/>
            <ac:spMk id="96" creationId="{661F5368-7FE9-42A0-BA3F-DE2021147A8D}"/>
          </ac:spMkLst>
        </pc:spChg>
        <pc:spChg chg="del">
          <ac:chgData name="Tugba Yahsi" userId="e9b9cd47-b32d-4d8a-8281-ec9e6c7b061b" providerId="ADAL" clId="{799DD61B-2C3B-4113-8256-EB1392838CA8}" dt="2021-11-09T13:26:27.570" v="41" actId="478"/>
          <ac:spMkLst>
            <pc:docMk/>
            <pc:sldMk cId="3767296279" sldId="508"/>
            <ac:spMk id="97" creationId="{8E3E9435-9ED8-4498-B7BF-004A27ABCE60}"/>
          </ac:spMkLst>
        </pc:spChg>
        <pc:spChg chg="del">
          <ac:chgData name="Tugba Yahsi" userId="e9b9cd47-b32d-4d8a-8281-ec9e6c7b061b" providerId="ADAL" clId="{799DD61B-2C3B-4113-8256-EB1392838CA8}" dt="2021-11-09T13:26:27.570" v="41" actId="478"/>
          <ac:spMkLst>
            <pc:docMk/>
            <pc:sldMk cId="3767296279" sldId="508"/>
            <ac:spMk id="99" creationId="{D489DF5E-865C-48BA-BEE4-BC86AFF89288}"/>
          </ac:spMkLst>
        </pc:spChg>
        <pc:spChg chg="del">
          <ac:chgData name="Tugba Yahsi" userId="e9b9cd47-b32d-4d8a-8281-ec9e6c7b061b" providerId="ADAL" clId="{799DD61B-2C3B-4113-8256-EB1392838CA8}" dt="2021-11-09T13:26:27.570" v="41" actId="478"/>
          <ac:spMkLst>
            <pc:docMk/>
            <pc:sldMk cId="3767296279" sldId="508"/>
            <ac:spMk id="100" creationId="{3149122E-C883-4A33-9861-AE63C6B0DAA5}"/>
          </ac:spMkLst>
        </pc:spChg>
        <pc:spChg chg="del">
          <ac:chgData name="Tugba Yahsi" userId="e9b9cd47-b32d-4d8a-8281-ec9e6c7b061b" providerId="ADAL" clId="{799DD61B-2C3B-4113-8256-EB1392838CA8}" dt="2021-11-09T13:26:27.570" v="41" actId="478"/>
          <ac:spMkLst>
            <pc:docMk/>
            <pc:sldMk cId="3767296279" sldId="508"/>
            <ac:spMk id="102" creationId="{FD1D26EF-77F7-48E1-92BF-3055D9DB6FC3}"/>
          </ac:spMkLst>
        </pc:spChg>
        <pc:spChg chg="del">
          <ac:chgData name="Tugba Yahsi" userId="e9b9cd47-b32d-4d8a-8281-ec9e6c7b061b" providerId="ADAL" clId="{799DD61B-2C3B-4113-8256-EB1392838CA8}" dt="2021-11-09T13:26:27.570" v="41" actId="478"/>
          <ac:spMkLst>
            <pc:docMk/>
            <pc:sldMk cId="3767296279" sldId="508"/>
            <ac:spMk id="103" creationId="{80A200AC-A279-49CD-9591-673C12A8071B}"/>
          </ac:spMkLst>
        </pc:spChg>
        <pc:spChg chg="del">
          <ac:chgData name="Tugba Yahsi" userId="e9b9cd47-b32d-4d8a-8281-ec9e6c7b061b" providerId="ADAL" clId="{799DD61B-2C3B-4113-8256-EB1392838CA8}" dt="2021-11-09T13:26:27.570" v="41" actId="478"/>
          <ac:spMkLst>
            <pc:docMk/>
            <pc:sldMk cId="3767296279" sldId="508"/>
            <ac:spMk id="104" creationId="{76FDE5E9-7DD6-486F-B5BC-E68023952AEE}"/>
          </ac:spMkLst>
        </pc:spChg>
        <pc:spChg chg="del">
          <ac:chgData name="Tugba Yahsi" userId="e9b9cd47-b32d-4d8a-8281-ec9e6c7b061b" providerId="ADAL" clId="{799DD61B-2C3B-4113-8256-EB1392838CA8}" dt="2021-11-09T13:26:27.570" v="41" actId="478"/>
          <ac:spMkLst>
            <pc:docMk/>
            <pc:sldMk cId="3767296279" sldId="508"/>
            <ac:spMk id="108" creationId="{8346EC2A-6674-498D-B085-4A99A005FE7A}"/>
          </ac:spMkLst>
        </pc:spChg>
        <pc:spChg chg="mod">
          <ac:chgData name="Tugba Yahsi" userId="e9b9cd47-b32d-4d8a-8281-ec9e6c7b061b" providerId="ADAL" clId="{799DD61B-2C3B-4113-8256-EB1392838CA8}" dt="2021-11-09T13:26:37.416" v="42"/>
          <ac:spMkLst>
            <pc:docMk/>
            <pc:sldMk cId="3767296279" sldId="508"/>
            <ac:spMk id="109" creationId="{3F460E6C-0252-4971-8468-1B47CF3BABB9}"/>
          </ac:spMkLst>
        </pc:spChg>
        <pc:spChg chg="add mod">
          <ac:chgData name="Tugba Yahsi" userId="e9b9cd47-b32d-4d8a-8281-ec9e6c7b061b" providerId="ADAL" clId="{799DD61B-2C3B-4113-8256-EB1392838CA8}" dt="2021-11-09T13:26:37.416" v="42"/>
          <ac:spMkLst>
            <pc:docMk/>
            <pc:sldMk cId="3767296279" sldId="508"/>
            <ac:spMk id="110" creationId="{0F1C5FBA-C620-4A95-9C50-C309B7541B79}"/>
          </ac:spMkLst>
        </pc:spChg>
        <pc:spChg chg="add mod">
          <ac:chgData name="Tugba Yahsi" userId="e9b9cd47-b32d-4d8a-8281-ec9e6c7b061b" providerId="ADAL" clId="{799DD61B-2C3B-4113-8256-EB1392838CA8}" dt="2021-11-09T13:26:37.416" v="42"/>
          <ac:spMkLst>
            <pc:docMk/>
            <pc:sldMk cId="3767296279" sldId="508"/>
            <ac:spMk id="112" creationId="{7C122B02-1157-47FB-8DE7-907543F75356}"/>
          </ac:spMkLst>
        </pc:spChg>
        <pc:spChg chg="add mod">
          <ac:chgData name="Tugba Yahsi" userId="e9b9cd47-b32d-4d8a-8281-ec9e6c7b061b" providerId="ADAL" clId="{799DD61B-2C3B-4113-8256-EB1392838CA8}" dt="2021-11-09T13:26:59.749" v="46" actId="1076"/>
          <ac:spMkLst>
            <pc:docMk/>
            <pc:sldMk cId="3767296279" sldId="508"/>
            <ac:spMk id="114" creationId="{37A1FA07-900B-4D6C-B2CB-40E08CF2CB02}"/>
          </ac:spMkLst>
        </pc:spChg>
        <pc:spChg chg="add mod">
          <ac:chgData name="Tugba Yahsi" userId="e9b9cd47-b32d-4d8a-8281-ec9e6c7b061b" providerId="ADAL" clId="{799DD61B-2C3B-4113-8256-EB1392838CA8}" dt="2021-11-09T13:27:01.661" v="47" actId="1076"/>
          <ac:spMkLst>
            <pc:docMk/>
            <pc:sldMk cId="3767296279" sldId="508"/>
            <ac:spMk id="116" creationId="{66584541-02A7-4AF8-8CE2-5AD8A0F4A3CB}"/>
          </ac:spMkLst>
        </pc:spChg>
        <pc:spChg chg="add mod">
          <ac:chgData name="Tugba Yahsi" userId="e9b9cd47-b32d-4d8a-8281-ec9e6c7b061b" providerId="ADAL" clId="{799DD61B-2C3B-4113-8256-EB1392838CA8}" dt="2021-11-09T13:27:04.804" v="48" actId="1076"/>
          <ac:spMkLst>
            <pc:docMk/>
            <pc:sldMk cId="3767296279" sldId="508"/>
            <ac:spMk id="118" creationId="{19429121-6003-426E-9FBE-48FC22987352}"/>
          </ac:spMkLst>
        </pc:spChg>
        <pc:grpChg chg="add mod">
          <ac:chgData name="Tugba Yahsi" userId="e9b9cd47-b32d-4d8a-8281-ec9e6c7b061b" providerId="ADAL" clId="{799DD61B-2C3B-4113-8256-EB1392838CA8}" dt="2021-11-09T13:26:37.416" v="42"/>
          <ac:grpSpMkLst>
            <pc:docMk/>
            <pc:sldMk cId="3767296279" sldId="508"/>
            <ac:grpSpMk id="63" creationId="{974C3451-6D58-48DD-BF07-92E7B499F91E}"/>
          </ac:grpSpMkLst>
        </pc:grpChg>
        <pc:grpChg chg="mod">
          <ac:chgData name="Tugba Yahsi" userId="e9b9cd47-b32d-4d8a-8281-ec9e6c7b061b" providerId="ADAL" clId="{799DD61B-2C3B-4113-8256-EB1392838CA8}" dt="2021-11-09T13:26:37.416" v="42"/>
          <ac:grpSpMkLst>
            <pc:docMk/>
            <pc:sldMk cId="3767296279" sldId="508"/>
            <ac:grpSpMk id="64" creationId="{A7E8EBCF-442C-4545-B008-E671A864C16B}"/>
          </ac:grpSpMkLst>
        </pc:grpChg>
        <pc:grpChg chg="mod">
          <ac:chgData name="Tugba Yahsi" userId="e9b9cd47-b32d-4d8a-8281-ec9e6c7b061b" providerId="ADAL" clId="{799DD61B-2C3B-4113-8256-EB1392838CA8}" dt="2021-11-09T13:26:37.416" v="42"/>
          <ac:grpSpMkLst>
            <pc:docMk/>
            <pc:sldMk cId="3767296279" sldId="508"/>
            <ac:grpSpMk id="66" creationId="{DBAD0892-53F3-4BA7-8AA7-5D78400833B8}"/>
          </ac:grpSpMkLst>
        </pc:grpChg>
        <pc:grpChg chg="del">
          <ac:chgData name="Tugba Yahsi" userId="e9b9cd47-b32d-4d8a-8281-ec9e6c7b061b" providerId="ADAL" clId="{799DD61B-2C3B-4113-8256-EB1392838CA8}" dt="2021-11-09T13:26:27.570" v="41" actId="478"/>
          <ac:grpSpMkLst>
            <pc:docMk/>
            <pc:sldMk cId="3767296279" sldId="508"/>
            <ac:grpSpMk id="105" creationId="{5C868CD0-D7A9-4993-9669-3C65DA17630B}"/>
          </ac:grpSpMkLst>
        </pc:grpChg>
        <pc:picChg chg="add mod">
          <ac:chgData name="Tugba Yahsi" userId="e9b9cd47-b32d-4d8a-8281-ec9e6c7b061b" providerId="ADAL" clId="{799DD61B-2C3B-4113-8256-EB1392838CA8}" dt="2021-11-09T13:26:37.416" v="42"/>
          <ac:picMkLst>
            <pc:docMk/>
            <pc:sldMk cId="3767296279" sldId="508"/>
            <ac:picMk id="44" creationId="{E4649F33-CB2E-4AFA-A6E2-A7B503C508EF}"/>
          </ac:picMkLst>
        </pc:picChg>
        <pc:picChg chg="mod">
          <ac:chgData name="Tugba Yahsi" userId="e9b9cd47-b32d-4d8a-8281-ec9e6c7b061b" providerId="ADAL" clId="{799DD61B-2C3B-4113-8256-EB1392838CA8}" dt="2021-11-09T13:26:37.416" v="42"/>
          <ac:picMkLst>
            <pc:docMk/>
            <pc:sldMk cId="3767296279" sldId="508"/>
            <ac:picMk id="65" creationId="{A69E999C-831F-4CEE-A3E5-D230DBA02FF3}"/>
          </ac:picMkLst>
        </pc:picChg>
        <pc:picChg chg="del">
          <ac:chgData name="Tugba Yahsi" userId="e9b9cd47-b32d-4d8a-8281-ec9e6c7b061b" providerId="ADAL" clId="{799DD61B-2C3B-4113-8256-EB1392838CA8}" dt="2021-11-09T13:26:27.570" v="41" actId="478"/>
          <ac:picMkLst>
            <pc:docMk/>
            <pc:sldMk cId="3767296279" sldId="508"/>
            <ac:picMk id="83" creationId="{97C9851B-4A30-437A-8AE1-934F512A6340}"/>
          </ac:picMkLst>
        </pc:picChg>
        <pc:picChg chg="del">
          <ac:chgData name="Tugba Yahsi" userId="e9b9cd47-b32d-4d8a-8281-ec9e6c7b061b" providerId="ADAL" clId="{799DD61B-2C3B-4113-8256-EB1392838CA8}" dt="2021-11-09T13:26:27.570" v="41" actId="478"/>
          <ac:picMkLst>
            <pc:docMk/>
            <pc:sldMk cId="3767296279" sldId="508"/>
            <ac:picMk id="98" creationId="{5BC8FDEB-1E31-43BB-8668-8A1AF32EA30A}"/>
          </ac:picMkLst>
        </pc:picChg>
        <pc:picChg chg="del">
          <ac:chgData name="Tugba Yahsi" userId="e9b9cd47-b32d-4d8a-8281-ec9e6c7b061b" providerId="ADAL" clId="{799DD61B-2C3B-4113-8256-EB1392838CA8}" dt="2021-11-09T13:26:27.570" v="41" actId="478"/>
          <ac:picMkLst>
            <pc:docMk/>
            <pc:sldMk cId="3767296279" sldId="508"/>
            <ac:picMk id="101" creationId="{650B2606-2B53-40EE-B718-577B9C043CD4}"/>
          </ac:picMkLst>
        </pc:picChg>
        <pc:picChg chg="add mod">
          <ac:chgData name="Tugba Yahsi" userId="e9b9cd47-b32d-4d8a-8281-ec9e6c7b061b" providerId="ADAL" clId="{799DD61B-2C3B-4113-8256-EB1392838CA8}" dt="2021-11-09T13:26:37.416" v="42"/>
          <ac:picMkLst>
            <pc:docMk/>
            <pc:sldMk cId="3767296279" sldId="508"/>
            <ac:picMk id="111" creationId="{AA8CC29B-F898-4F4D-A537-FA68CBD788EB}"/>
          </ac:picMkLst>
        </pc:picChg>
        <pc:picChg chg="add mod">
          <ac:chgData name="Tugba Yahsi" userId="e9b9cd47-b32d-4d8a-8281-ec9e6c7b061b" providerId="ADAL" clId="{799DD61B-2C3B-4113-8256-EB1392838CA8}" dt="2021-11-09T13:26:37.416" v="42"/>
          <ac:picMkLst>
            <pc:docMk/>
            <pc:sldMk cId="3767296279" sldId="508"/>
            <ac:picMk id="113" creationId="{35DA23AA-B93B-485F-802D-929182EBCEA1}"/>
          </ac:picMkLst>
        </pc:picChg>
        <pc:picChg chg="add mod">
          <ac:chgData name="Tugba Yahsi" userId="e9b9cd47-b32d-4d8a-8281-ec9e6c7b061b" providerId="ADAL" clId="{799DD61B-2C3B-4113-8256-EB1392838CA8}" dt="2021-11-09T13:26:37.416" v="42"/>
          <ac:picMkLst>
            <pc:docMk/>
            <pc:sldMk cId="3767296279" sldId="508"/>
            <ac:picMk id="115" creationId="{0933C8E7-6C74-4229-A16B-D521CFC818DE}"/>
          </ac:picMkLst>
        </pc:picChg>
        <pc:picChg chg="add mod">
          <ac:chgData name="Tugba Yahsi" userId="e9b9cd47-b32d-4d8a-8281-ec9e6c7b061b" providerId="ADAL" clId="{799DD61B-2C3B-4113-8256-EB1392838CA8}" dt="2021-11-09T13:26:37.416" v="42"/>
          <ac:picMkLst>
            <pc:docMk/>
            <pc:sldMk cId="3767296279" sldId="508"/>
            <ac:picMk id="117" creationId="{51F4817C-7ED4-4C41-9A9D-6DDB58290A23}"/>
          </ac:picMkLst>
        </pc:picChg>
        <pc:picChg chg="add mod">
          <ac:chgData name="Tugba Yahsi" userId="e9b9cd47-b32d-4d8a-8281-ec9e6c7b061b" providerId="ADAL" clId="{799DD61B-2C3B-4113-8256-EB1392838CA8}" dt="2021-11-09T13:26:37.416" v="42"/>
          <ac:picMkLst>
            <pc:docMk/>
            <pc:sldMk cId="3767296279" sldId="508"/>
            <ac:picMk id="119" creationId="{21BF9383-EB36-4FE1-9901-B9C7B7DE56E0}"/>
          </ac:picMkLst>
        </pc:picChg>
      </pc:sldChg>
      <pc:sldChg chg="addSp delSp modSp add mod delAnim">
        <pc:chgData name="Tugba Yahsi" userId="e9b9cd47-b32d-4d8a-8281-ec9e6c7b061b" providerId="ADAL" clId="{799DD61B-2C3B-4113-8256-EB1392838CA8}" dt="2021-11-09T13:27:35.858" v="52" actId="14100"/>
        <pc:sldMkLst>
          <pc:docMk/>
          <pc:sldMk cId="443253823" sldId="509"/>
        </pc:sldMkLst>
        <pc:spChg chg="del">
          <ac:chgData name="Tugba Yahsi" userId="e9b9cd47-b32d-4d8a-8281-ec9e6c7b061b" providerId="ADAL" clId="{799DD61B-2C3B-4113-8256-EB1392838CA8}" dt="2021-11-09T13:27:18.393" v="50" actId="478"/>
          <ac:spMkLst>
            <pc:docMk/>
            <pc:sldMk cId="443253823" sldId="509"/>
            <ac:spMk id="42" creationId="{166B92B1-E336-4862-9D32-FAE73DB07680}"/>
          </ac:spMkLst>
        </pc:spChg>
        <pc:spChg chg="del">
          <ac:chgData name="Tugba Yahsi" userId="e9b9cd47-b32d-4d8a-8281-ec9e6c7b061b" providerId="ADAL" clId="{799DD61B-2C3B-4113-8256-EB1392838CA8}" dt="2021-11-09T13:27:18.393" v="50" actId="478"/>
          <ac:spMkLst>
            <pc:docMk/>
            <pc:sldMk cId="443253823" sldId="509"/>
            <ac:spMk id="43" creationId="{1801C623-7467-422D-9962-41A4242B440C}"/>
          </ac:spMkLst>
        </pc:spChg>
        <pc:spChg chg="del">
          <ac:chgData name="Tugba Yahsi" userId="e9b9cd47-b32d-4d8a-8281-ec9e6c7b061b" providerId="ADAL" clId="{799DD61B-2C3B-4113-8256-EB1392838CA8}" dt="2021-11-09T13:27:18.393" v="50" actId="478"/>
          <ac:spMkLst>
            <pc:docMk/>
            <pc:sldMk cId="443253823" sldId="509"/>
            <ac:spMk id="45" creationId="{C9DD3CD3-50B2-4D60-892E-7E8A2DD9BDE9}"/>
          </ac:spMkLst>
        </pc:spChg>
        <pc:spChg chg="del">
          <ac:chgData name="Tugba Yahsi" userId="e9b9cd47-b32d-4d8a-8281-ec9e6c7b061b" providerId="ADAL" clId="{799DD61B-2C3B-4113-8256-EB1392838CA8}" dt="2021-11-09T13:27:18.393" v="50" actId="478"/>
          <ac:spMkLst>
            <pc:docMk/>
            <pc:sldMk cId="443253823" sldId="509"/>
            <ac:spMk id="46" creationId="{75E533C4-6909-48D0-9910-22870B79FC75}"/>
          </ac:spMkLst>
        </pc:spChg>
        <pc:spChg chg="del">
          <ac:chgData name="Tugba Yahsi" userId="e9b9cd47-b32d-4d8a-8281-ec9e6c7b061b" providerId="ADAL" clId="{799DD61B-2C3B-4113-8256-EB1392838CA8}" dt="2021-11-09T13:27:18.393" v="50" actId="478"/>
          <ac:spMkLst>
            <pc:docMk/>
            <pc:sldMk cId="443253823" sldId="509"/>
            <ac:spMk id="47" creationId="{4FE3E204-37C5-4B29-9768-D2F1474474EB}"/>
          </ac:spMkLst>
        </pc:spChg>
        <pc:spChg chg="del">
          <ac:chgData name="Tugba Yahsi" userId="e9b9cd47-b32d-4d8a-8281-ec9e6c7b061b" providerId="ADAL" clId="{799DD61B-2C3B-4113-8256-EB1392838CA8}" dt="2021-11-09T13:27:18.393" v="50" actId="478"/>
          <ac:spMkLst>
            <pc:docMk/>
            <pc:sldMk cId="443253823" sldId="509"/>
            <ac:spMk id="48" creationId="{5E5648DC-17FD-4791-8F70-EDEB64CDA74B}"/>
          </ac:spMkLst>
        </pc:spChg>
        <pc:spChg chg="del">
          <ac:chgData name="Tugba Yahsi" userId="e9b9cd47-b32d-4d8a-8281-ec9e6c7b061b" providerId="ADAL" clId="{799DD61B-2C3B-4113-8256-EB1392838CA8}" dt="2021-11-09T13:27:18.393" v="50" actId="478"/>
          <ac:spMkLst>
            <pc:docMk/>
            <pc:sldMk cId="443253823" sldId="509"/>
            <ac:spMk id="49" creationId="{6E6ECFFA-97A8-4CA6-900A-2AD914798A3E}"/>
          </ac:spMkLst>
        </pc:spChg>
        <pc:spChg chg="del">
          <ac:chgData name="Tugba Yahsi" userId="e9b9cd47-b32d-4d8a-8281-ec9e6c7b061b" providerId="ADAL" clId="{799DD61B-2C3B-4113-8256-EB1392838CA8}" dt="2021-11-09T13:27:18.393" v="50" actId="478"/>
          <ac:spMkLst>
            <pc:docMk/>
            <pc:sldMk cId="443253823" sldId="509"/>
            <ac:spMk id="50" creationId="{4C9DF83A-3A12-4E55-8994-4A27C17D4767}"/>
          </ac:spMkLst>
        </pc:spChg>
        <pc:spChg chg="del">
          <ac:chgData name="Tugba Yahsi" userId="e9b9cd47-b32d-4d8a-8281-ec9e6c7b061b" providerId="ADAL" clId="{799DD61B-2C3B-4113-8256-EB1392838CA8}" dt="2021-11-09T13:27:18.393" v="50" actId="478"/>
          <ac:spMkLst>
            <pc:docMk/>
            <pc:sldMk cId="443253823" sldId="509"/>
            <ac:spMk id="51" creationId="{69885B40-7E51-4A2D-AC0C-B65F1D4FEFB5}"/>
          </ac:spMkLst>
        </pc:spChg>
        <pc:spChg chg="del">
          <ac:chgData name="Tugba Yahsi" userId="e9b9cd47-b32d-4d8a-8281-ec9e6c7b061b" providerId="ADAL" clId="{799DD61B-2C3B-4113-8256-EB1392838CA8}" dt="2021-11-09T13:27:18.393" v="50" actId="478"/>
          <ac:spMkLst>
            <pc:docMk/>
            <pc:sldMk cId="443253823" sldId="509"/>
            <ac:spMk id="52" creationId="{EBB9F7AC-578D-4E46-834F-6E6956FD809D}"/>
          </ac:spMkLst>
        </pc:spChg>
        <pc:spChg chg="del">
          <ac:chgData name="Tugba Yahsi" userId="e9b9cd47-b32d-4d8a-8281-ec9e6c7b061b" providerId="ADAL" clId="{799DD61B-2C3B-4113-8256-EB1392838CA8}" dt="2021-11-09T13:27:18.393" v="50" actId="478"/>
          <ac:spMkLst>
            <pc:docMk/>
            <pc:sldMk cId="443253823" sldId="509"/>
            <ac:spMk id="53" creationId="{FE867349-BDDA-4AA6-BE16-95B9A857C046}"/>
          </ac:spMkLst>
        </pc:spChg>
        <pc:spChg chg="del">
          <ac:chgData name="Tugba Yahsi" userId="e9b9cd47-b32d-4d8a-8281-ec9e6c7b061b" providerId="ADAL" clId="{799DD61B-2C3B-4113-8256-EB1392838CA8}" dt="2021-11-09T13:27:18.393" v="50" actId="478"/>
          <ac:spMkLst>
            <pc:docMk/>
            <pc:sldMk cId="443253823" sldId="509"/>
            <ac:spMk id="54" creationId="{62E7A9A8-0828-421A-9EE9-170CC832404C}"/>
          </ac:spMkLst>
        </pc:spChg>
        <pc:spChg chg="del">
          <ac:chgData name="Tugba Yahsi" userId="e9b9cd47-b32d-4d8a-8281-ec9e6c7b061b" providerId="ADAL" clId="{799DD61B-2C3B-4113-8256-EB1392838CA8}" dt="2021-11-09T13:27:18.393" v="50" actId="478"/>
          <ac:spMkLst>
            <pc:docMk/>
            <pc:sldMk cId="443253823" sldId="509"/>
            <ac:spMk id="55" creationId="{14CAB1C6-9C27-44F0-BF95-747F78D7C509}"/>
          </ac:spMkLst>
        </pc:spChg>
        <pc:spChg chg="del">
          <ac:chgData name="Tugba Yahsi" userId="e9b9cd47-b32d-4d8a-8281-ec9e6c7b061b" providerId="ADAL" clId="{799DD61B-2C3B-4113-8256-EB1392838CA8}" dt="2021-11-09T13:27:18.393" v="50" actId="478"/>
          <ac:spMkLst>
            <pc:docMk/>
            <pc:sldMk cId="443253823" sldId="509"/>
            <ac:spMk id="56" creationId="{E4247E9B-E9ED-4007-A343-ED78A6A150EF}"/>
          </ac:spMkLst>
        </pc:spChg>
        <pc:spChg chg="del">
          <ac:chgData name="Tugba Yahsi" userId="e9b9cd47-b32d-4d8a-8281-ec9e6c7b061b" providerId="ADAL" clId="{799DD61B-2C3B-4113-8256-EB1392838CA8}" dt="2021-11-09T13:27:18.393" v="50" actId="478"/>
          <ac:spMkLst>
            <pc:docMk/>
            <pc:sldMk cId="443253823" sldId="509"/>
            <ac:spMk id="57" creationId="{C50D339E-2BD5-42DF-BC5C-16877A18F72F}"/>
          </ac:spMkLst>
        </pc:spChg>
        <pc:spChg chg="del">
          <ac:chgData name="Tugba Yahsi" userId="e9b9cd47-b32d-4d8a-8281-ec9e6c7b061b" providerId="ADAL" clId="{799DD61B-2C3B-4113-8256-EB1392838CA8}" dt="2021-11-09T13:27:18.393" v="50" actId="478"/>
          <ac:spMkLst>
            <pc:docMk/>
            <pc:sldMk cId="443253823" sldId="509"/>
            <ac:spMk id="58" creationId="{E1E86CA4-8FA3-4313-88EE-EBEBC412CEA4}"/>
          </ac:spMkLst>
        </pc:spChg>
        <pc:spChg chg="del">
          <ac:chgData name="Tugba Yahsi" userId="e9b9cd47-b32d-4d8a-8281-ec9e6c7b061b" providerId="ADAL" clId="{799DD61B-2C3B-4113-8256-EB1392838CA8}" dt="2021-11-09T13:27:18.393" v="50" actId="478"/>
          <ac:spMkLst>
            <pc:docMk/>
            <pc:sldMk cId="443253823" sldId="509"/>
            <ac:spMk id="59" creationId="{E6CFD5C0-9BD7-4DC2-ADCA-55DBB8448C15}"/>
          </ac:spMkLst>
        </pc:spChg>
        <pc:spChg chg="del">
          <ac:chgData name="Tugba Yahsi" userId="e9b9cd47-b32d-4d8a-8281-ec9e6c7b061b" providerId="ADAL" clId="{799DD61B-2C3B-4113-8256-EB1392838CA8}" dt="2021-11-09T13:27:18.393" v="50" actId="478"/>
          <ac:spMkLst>
            <pc:docMk/>
            <pc:sldMk cId="443253823" sldId="509"/>
            <ac:spMk id="60" creationId="{2AD1BD34-0F0C-4574-82B8-22F3E22CC00A}"/>
          </ac:spMkLst>
        </pc:spChg>
        <pc:spChg chg="del">
          <ac:chgData name="Tugba Yahsi" userId="e9b9cd47-b32d-4d8a-8281-ec9e6c7b061b" providerId="ADAL" clId="{799DD61B-2C3B-4113-8256-EB1392838CA8}" dt="2021-11-09T13:27:18.393" v="50" actId="478"/>
          <ac:spMkLst>
            <pc:docMk/>
            <pc:sldMk cId="443253823" sldId="509"/>
            <ac:spMk id="61" creationId="{03EAF892-8713-4E7A-98B5-60BCF5DED79D}"/>
          </ac:spMkLst>
        </pc:spChg>
        <pc:spChg chg="del">
          <ac:chgData name="Tugba Yahsi" userId="e9b9cd47-b32d-4d8a-8281-ec9e6c7b061b" providerId="ADAL" clId="{799DD61B-2C3B-4113-8256-EB1392838CA8}" dt="2021-11-09T13:27:18.393" v="50" actId="478"/>
          <ac:spMkLst>
            <pc:docMk/>
            <pc:sldMk cId="443253823" sldId="509"/>
            <ac:spMk id="62" creationId="{4FA00228-7A4C-406D-8421-193E8318332A}"/>
          </ac:spMkLst>
        </pc:spChg>
        <pc:spChg chg="del">
          <ac:chgData name="Tugba Yahsi" userId="e9b9cd47-b32d-4d8a-8281-ec9e6c7b061b" providerId="ADAL" clId="{799DD61B-2C3B-4113-8256-EB1392838CA8}" dt="2021-11-09T13:27:18.393" v="50" actId="478"/>
          <ac:spMkLst>
            <pc:docMk/>
            <pc:sldMk cId="443253823" sldId="509"/>
            <ac:spMk id="110" creationId="{0F1C5FBA-C620-4A95-9C50-C309B7541B79}"/>
          </ac:spMkLst>
        </pc:spChg>
        <pc:spChg chg="del">
          <ac:chgData name="Tugba Yahsi" userId="e9b9cd47-b32d-4d8a-8281-ec9e6c7b061b" providerId="ADAL" clId="{799DD61B-2C3B-4113-8256-EB1392838CA8}" dt="2021-11-09T13:27:18.393" v="50" actId="478"/>
          <ac:spMkLst>
            <pc:docMk/>
            <pc:sldMk cId="443253823" sldId="509"/>
            <ac:spMk id="112" creationId="{7C122B02-1157-47FB-8DE7-907543F75356}"/>
          </ac:spMkLst>
        </pc:spChg>
        <pc:spChg chg="del">
          <ac:chgData name="Tugba Yahsi" userId="e9b9cd47-b32d-4d8a-8281-ec9e6c7b061b" providerId="ADAL" clId="{799DD61B-2C3B-4113-8256-EB1392838CA8}" dt="2021-11-09T13:27:18.393" v="50" actId="478"/>
          <ac:spMkLst>
            <pc:docMk/>
            <pc:sldMk cId="443253823" sldId="509"/>
            <ac:spMk id="114" creationId="{37A1FA07-900B-4D6C-B2CB-40E08CF2CB02}"/>
          </ac:spMkLst>
        </pc:spChg>
        <pc:spChg chg="del">
          <ac:chgData name="Tugba Yahsi" userId="e9b9cd47-b32d-4d8a-8281-ec9e6c7b061b" providerId="ADAL" clId="{799DD61B-2C3B-4113-8256-EB1392838CA8}" dt="2021-11-09T13:27:18.393" v="50" actId="478"/>
          <ac:spMkLst>
            <pc:docMk/>
            <pc:sldMk cId="443253823" sldId="509"/>
            <ac:spMk id="116" creationId="{66584541-02A7-4AF8-8CE2-5AD8A0F4A3CB}"/>
          </ac:spMkLst>
        </pc:spChg>
        <pc:spChg chg="del">
          <ac:chgData name="Tugba Yahsi" userId="e9b9cd47-b32d-4d8a-8281-ec9e6c7b061b" providerId="ADAL" clId="{799DD61B-2C3B-4113-8256-EB1392838CA8}" dt="2021-11-09T13:27:18.393" v="50" actId="478"/>
          <ac:spMkLst>
            <pc:docMk/>
            <pc:sldMk cId="443253823" sldId="509"/>
            <ac:spMk id="118" creationId="{19429121-6003-426E-9FBE-48FC22987352}"/>
          </ac:spMkLst>
        </pc:spChg>
        <pc:grpChg chg="del">
          <ac:chgData name="Tugba Yahsi" userId="e9b9cd47-b32d-4d8a-8281-ec9e6c7b061b" providerId="ADAL" clId="{799DD61B-2C3B-4113-8256-EB1392838CA8}" dt="2021-11-09T13:27:18.393" v="50" actId="478"/>
          <ac:grpSpMkLst>
            <pc:docMk/>
            <pc:sldMk cId="443253823" sldId="509"/>
            <ac:grpSpMk id="63" creationId="{974C3451-6D58-48DD-BF07-92E7B499F91E}"/>
          </ac:grpSpMkLst>
        </pc:grpChg>
        <pc:picChg chg="add mod">
          <ac:chgData name="Tugba Yahsi" userId="e9b9cd47-b32d-4d8a-8281-ec9e6c7b061b" providerId="ADAL" clId="{799DD61B-2C3B-4113-8256-EB1392838CA8}" dt="2021-11-09T13:27:35.858" v="52" actId="14100"/>
          <ac:picMkLst>
            <pc:docMk/>
            <pc:sldMk cId="443253823" sldId="509"/>
            <ac:picMk id="40" creationId="{A171AAFD-6B54-43DA-98B9-C4F56160BD39}"/>
          </ac:picMkLst>
        </pc:picChg>
        <pc:picChg chg="del">
          <ac:chgData name="Tugba Yahsi" userId="e9b9cd47-b32d-4d8a-8281-ec9e6c7b061b" providerId="ADAL" clId="{799DD61B-2C3B-4113-8256-EB1392838CA8}" dt="2021-11-09T13:27:18.393" v="50" actId="478"/>
          <ac:picMkLst>
            <pc:docMk/>
            <pc:sldMk cId="443253823" sldId="509"/>
            <ac:picMk id="44" creationId="{E4649F33-CB2E-4AFA-A6E2-A7B503C508EF}"/>
          </ac:picMkLst>
        </pc:picChg>
        <pc:picChg chg="del">
          <ac:chgData name="Tugba Yahsi" userId="e9b9cd47-b32d-4d8a-8281-ec9e6c7b061b" providerId="ADAL" clId="{799DD61B-2C3B-4113-8256-EB1392838CA8}" dt="2021-11-09T13:27:18.393" v="50" actId="478"/>
          <ac:picMkLst>
            <pc:docMk/>
            <pc:sldMk cId="443253823" sldId="509"/>
            <ac:picMk id="111" creationId="{AA8CC29B-F898-4F4D-A537-FA68CBD788EB}"/>
          </ac:picMkLst>
        </pc:picChg>
        <pc:picChg chg="del">
          <ac:chgData name="Tugba Yahsi" userId="e9b9cd47-b32d-4d8a-8281-ec9e6c7b061b" providerId="ADAL" clId="{799DD61B-2C3B-4113-8256-EB1392838CA8}" dt="2021-11-09T13:27:18.393" v="50" actId="478"/>
          <ac:picMkLst>
            <pc:docMk/>
            <pc:sldMk cId="443253823" sldId="509"/>
            <ac:picMk id="113" creationId="{35DA23AA-B93B-485F-802D-929182EBCEA1}"/>
          </ac:picMkLst>
        </pc:picChg>
        <pc:picChg chg="del">
          <ac:chgData name="Tugba Yahsi" userId="e9b9cd47-b32d-4d8a-8281-ec9e6c7b061b" providerId="ADAL" clId="{799DD61B-2C3B-4113-8256-EB1392838CA8}" dt="2021-11-09T13:27:18.393" v="50" actId="478"/>
          <ac:picMkLst>
            <pc:docMk/>
            <pc:sldMk cId="443253823" sldId="509"/>
            <ac:picMk id="115" creationId="{0933C8E7-6C74-4229-A16B-D521CFC818DE}"/>
          </ac:picMkLst>
        </pc:picChg>
        <pc:picChg chg="del">
          <ac:chgData name="Tugba Yahsi" userId="e9b9cd47-b32d-4d8a-8281-ec9e6c7b061b" providerId="ADAL" clId="{799DD61B-2C3B-4113-8256-EB1392838CA8}" dt="2021-11-09T13:27:18.393" v="50" actId="478"/>
          <ac:picMkLst>
            <pc:docMk/>
            <pc:sldMk cId="443253823" sldId="509"/>
            <ac:picMk id="117" creationId="{51F4817C-7ED4-4C41-9A9D-6DDB58290A23}"/>
          </ac:picMkLst>
        </pc:picChg>
        <pc:picChg chg="del">
          <ac:chgData name="Tugba Yahsi" userId="e9b9cd47-b32d-4d8a-8281-ec9e6c7b061b" providerId="ADAL" clId="{799DD61B-2C3B-4113-8256-EB1392838CA8}" dt="2021-11-09T13:27:18.393" v="50" actId="478"/>
          <ac:picMkLst>
            <pc:docMk/>
            <pc:sldMk cId="443253823" sldId="509"/>
            <ac:picMk id="119" creationId="{21BF9383-EB36-4FE1-9901-B9C7B7DE56E0}"/>
          </ac:picMkLst>
        </pc:picChg>
      </pc:sldChg>
      <pc:sldChg chg="addSp delSp modSp add mod">
        <pc:chgData name="Tugba Yahsi" userId="e9b9cd47-b32d-4d8a-8281-ec9e6c7b061b" providerId="ADAL" clId="{799DD61B-2C3B-4113-8256-EB1392838CA8}" dt="2021-11-09T13:28:05.790" v="55"/>
        <pc:sldMkLst>
          <pc:docMk/>
          <pc:sldMk cId="768172025" sldId="510"/>
        </pc:sldMkLst>
        <pc:picChg chg="add mod">
          <ac:chgData name="Tugba Yahsi" userId="e9b9cd47-b32d-4d8a-8281-ec9e6c7b061b" providerId="ADAL" clId="{799DD61B-2C3B-4113-8256-EB1392838CA8}" dt="2021-11-09T13:28:05.790" v="55"/>
          <ac:picMkLst>
            <pc:docMk/>
            <pc:sldMk cId="768172025" sldId="510"/>
            <ac:picMk id="3" creationId="{328F3C33-999B-4326-B4C8-21D5D8F1069C}"/>
          </ac:picMkLst>
        </pc:picChg>
        <pc:picChg chg="del">
          <ac:chgData name="Tugba Yahsi" userId="e9b9cd47-b32d-4d8a-8281-ec9e6c7b061b" providerId="ADAL" clId="{799DD61B-2C3B-4113-8256-EB1392838CA8}" dt="2021-11-09T13:27:51.215" v="54" actId="478"/>
          <ac:picMkLst>
            <pc:docMk/>
            <pc:sldMk cId="768172025" sldId="510"/>
            <ac:picMk id="40" creationId="{A171AAFD-6B54-43DA-98B9-C4F56160BD39}"/>
          </ac:picMkLst>
        </pc:picChg>
      </pc:sldChg>
      <pc:sldChg chg="addSp delSp modSp add mod">
        <pc:chgData name="Tugba Yahsi" userId="e9b9cd47-b32d-4d8a-8281-ec9e6c7b061b" providerId="ADAL" clId="{799DD61B-2C3B-4113-8256-EB1392838CA8}" dt="2021-12-22T11:36:06.901" v="337" actId="20577"/>
        <pc:sldMkLst>
          <pc:docMk/>
          <pc:sldMk cId="899805747" sldId="511"/>
        </pc:sldMkLst>
        <pc:spChg chg="add mod">
          <ac:chgData name="Tugba Yahsi" userId="e9b9cd47-b32d-4d8a-8281-ec9e6c7b061b" providerId="ADAL" clId="{799DD61B-2C3B-4113-8256-EB1392838CA8}" dt="2021-11-09T13:28:25.210" v="58"/>
          <ac:spMkLst>
            <pc:docMk/>
            <pc:sldMk cId="899805747" sldId="511"/>
            <ac:spMk id="4" creationId="{4F5484B7-2DCF-4C06-9CDB-CF34065D6FD3}"/>
          </ac:spMkLst>
        </pc:spChg>
        <pc:spChg chg="add mod">
          <ac:chgData name="Tugba Yahsi" userId="e9b9cd47-b32d-4d8a-8281-ec9e6c7b061b" providerId="ADAL" clId="{799DD61B-2C3B-4113-8256-EB1392838CA8}" dt="2021-11-09T13:28:25.210" v="58"/>
          <ac:spMkLst>
            <pc:docMk/>
            <pc:sldMk cId="899805747" sldId="511"/>
            <ac:spMk id="5" creationId="{BE388DD5-B8C9-47D5-9D0D-0440E8017D5E}"/>
          </ac:spMkLst>
        </pc:spChg>
        <pc:spChg chg="add mod">
          <ac:chgData name="Tugba Yahsi" userId="e9b9cd47-b32d-4d8a-8281-ec9e6c7b061b" providerId="ADAL" clId="{799DD61B-2C3B-4113-8256-EB1392838CA8}" dt="2021-11-09T13:28:25.210" v="58"/>
          <ac:spMkLst>
            <pc:docMk/>
            <pc:sldMk cId="899805747" sldId="511"/>
            <ac:spMk id="6" creationId="{B5D07878-CF90-4573-9D5E-7D4B5CFEF49B}"/>
          </ac:spMkLst>
        </pc:spChg>
        <pc:spChg chg="add mod">
          <ac:chgData name="Tugba Yahsi" userId="e9b9cd47-b32d-4d8a-8281-ec9e6c7b061b" providerId="ADAL" clId="{799DD61B-2C3B-4113-8256-EB1392838CA8}" dt="2021-11-09T13:28:25.210" v="58"/>
          <ac:spMkLst>
            <pc:docMk/>
            <pc:sldMk cId="899805747" sldId="511"/>
            <ac:spMk id="10" creationId="{BCFD1405-CE66-49C4-A3C6-A3A7A2A4D41D}"/>
          </ac:spMkLst>
        </pc:spChg>
        <pc:spChg chg="add mod">
          <ac:chgData name="Tugba Yahsi" userId="e9b9cd47-b32d-4d8a-8281-ec9e6c7b061b" providerId="ADAL" clId="{799DD61B-2C3B-4113-8256-EB1392838CA8}" dt="2021-12-22T11:36:06.901" v="337" actId="20577"/>
          <ac:spMkLst>
            <pc:docMk/>
            <pc:sldMk cId="899805747" sldId="511"/>
            <ac:spMk id="11" creationId="{5BAF03DB-F96A-49AE-A96D-ADD880AE6CCB}"/>
          </ac:spMkLst>
        </pc:spChg>
        <pc:spChg chg="add mod">
          <ac:chgData name="Tugba Yahsi" userId="e9b9cd47-b32d-4d8a-8281-ec9e6c7b061b" providerId="ADAL" clId="{799DD61B-2C3B-4113-8256-EB1392838CA8}" dt="2021-11-09T13:28:25.210" v="58"/>
          <ac:spMkLst>
            <pc:docMk/>
            <pc:sldMk cId="899805747" sldId="511"/>
            <ac:spMk id="12" creationId="{4EF56E7F-92FF-4D21-8861-14696D572A87}"/>
          </ac:spMkLst>
        </pc:spChg>
        <pc:picChg chg="del">
          <ac:chgData name="Tugba Yahsi" userId="e9b9cd47-b32d-4d8a-8281-ec9e6c7b061b" providerId="ADAL" clId="{799DD61B-2C3B-4113-8256-EB1392838CA8}" dt="2021-11-09T13:28:19.421" v="57" actId="478"/>
          <ac:picMkLst>
            <pc:docMk/>
            <pc:sldMk cId="899805747" sldId="511"/>
            <ac:picMk id="3" creationId="{328F3C33-999B-4326-B4C8-21D5D8F1069C}"/>
          </ac:picMkLst>
        </pc:picChg>
        <pc:picChg chg="add mod">
          <ac:chgData name="Tugba Yahsi" userId="e9b9cd47-b32d-4d8a-8281-ec9e6c7b061b" providerId="ADAL" clId="{799DD61B-2C3B-4113-8256-EB1392838CA8}" dt="2021-11-09T13:28:25.210" v="58"/>
          <ac:picMkLst>
            <pc:docMk/>
            <pc:sldMk cId="899805747" sldId="511"/>
            <ac:picMk id="7" creationId="{232D5307-BAA8-4B37-85C0-499817B52DFC}"/>
          </ac:picMkLst>
        </pc:picChg>
        <pc:picChg chg="add mod">
          <ac:chgData name="Tugba Yahsi" userId="e9b9cd47-b32d-4d8a-8281-ec9e6c7b061b" providerId="ADAL" clId="{799DD61B-2C3B-4113-8256-EB1392838CA8}" dt="2021-11-09T13:28:25.210" v="58"/>
          <ac:picMkLst>
            <pc:docMk/>
            <pc:sldMk cId="899805747" sldId="511"/>
            <ac:picMk id="8" creationId="{9A9F2F9F-59E3-4C69-806D-9CC8CCBA9862}"/>
          </ac:picMkLst>
        </pc:picChg>
        <pc:picChg chg="add mod">
          <ac:chgData name="Tugba Yahsi" userId="e9b9cd47-b32d-4d8a-8281-ec9e6c7b061b" providerId="ADAL" clId="{799DD61B-2C3B-4113-8256-EB1392838CA8}" dt="2021-11-09T13:28:25.210" v="58"/>
          <ac:picMkLst>
            <pc:docMk/>
            <pc:sldMk cId="899805747" sldId="511"/>
            <ac:picMk id="9" creationId="{93A0ED34-3D01-454F-8439-5AA447C91C69}"/>
          </ac:picMkLst>
        </pc:picChg>
      </pc:sldChg>
      <pc:sldChg chg="addSp delSp modSp add mod">
        <pc:chgData name="Tugba Yahsi" userId="e9b9cd47-b32d-4d8a-8281-ec9e6c7b061b" providerId="ADAL" clId="{799DD61B-2C3B-4113-8256-EB1392838CA8}" dt="2021-11-09T13:53:54.255" v="315" actId="20577"/>
        <pc:sldMkLst>
          <pc:docMk/>
          <pc:sldMk cId="3870162500" sldId="512"/>
        </pc:sldMkLst>
        <pc:spChg chg="add mod">
          <ac:chgData name="Tugba Yahsi" userId="e9b9cd47-b32d-4d8a-8281-ec9e6c7b061b" providerId="ADAL" clId="{799DD61B-2C3B-4113-8256-EB1392838CA8}" dt="2021-11-09T13:53:11.592" v="308" actId="478"/>
          <ac:spMkLst>
            <pc:docMk/>
            <pc:sldMk cId="3870162500" sldId="512"/>
            <ac:spMk id="3" creationId="{6CAC8240-B117-41FF-B4AF-C696C8F9CB5D}"/>
          </ac:spMkLst>
        </pc:spChg>
        <pc:spChg chg="del">
          <ac:chgData name="Tugba Yahsi" userId="e9b9cd47-b32d-4d8a-8281-ec9e6c7b061b" providerId="ADAL" clId="{799DD61B-2C3B-4113-8256-EB1392838CA8}" dt="2021-11-09T13:28:37.902" v="60" actId="478"/>
          <ac:spMkLst>
            <pc:docMk/>
            <pc:sldMk cId="3870162500" sldId="512"/>
            <ac:spMk id="4" creationId="{4F5484B7-2DCF-4C06-9CDB-CF34065D6FD3}"/>
          </ac:spMkLst>
        </pc:spChg>
        <pc:spChg chg="del">
          <ac:chgData name="Tugba Yahsi" userId="e9b9cd47-b32d-4d8a-8281-ec9e6c7b061b" providerId="ADAL" clId="{799DD61B-2C3B-4113-8256-EB1392838CA8}" dt="2021-11-09T13:28:37.902" v="60" actId="478"/>
          <ac:spMkLst>
            <pc:docMk/>
            <pc:sldMk cId="3870162500" sldId="512"/>
            <ac:spMk id="5" creationId="{BE388DD5-B8C9-47D5-9D0D-0440E8017D5E}"/>
          </ac:spMkLst>
        </pc:spChg>
        <pc:spChg chg="del">
          <ac:chgData name="Tugba Yahsi" userId="e9b9cd47-b32d-4d8a-8281-ec9e6c7b061b" providerId="ADAL" clId="{799DD61B-2C3B-4113-8256-EB1392838CA8}" dt="2021-11-09T13:28:37.902" v="60" actId="478"/>
          <ac:spMkLst>
            <pc:docMk/>
            <pc:sldMk cId="3870162500" sldId="512"/>
            <ac:spMk id="6" creationId="{B5D07878-CF90-4573-9D5E-7D4B5CFEF49B}"/>
          </ac:spMkLst>
        </pc:spChg>
        <pc:spChg chg="del">
          <ac:chgData name="Tugba Yahsi" userId="e9b9cd47-b32d-4d8a-8281-ec9e6c7b061b" providerId="ADAL" clId="{799DD61B-2C3B-4113-8256-EB1392838CA8}" dt="2021-11-09T13:28:37.902" v="60" actId="478"/>
          <ac:spMkLst>
            <pc:docMk/>
            <pc:sldMk cId="3870162500" sldId="512"/>
            <ac:spMk id="10" creationId="{BCFD1405-CE66-49C4-A3C6-A3A7A2A4D41D}"/>
          </ac:spMkLst>
        </pc:spChg>
        <pc:spChg chg="del">
          <ac:chgData name="Tugba Yahsi" userId="e9b9cd47-b32d-4d8a-8281-ec9e6c7b061b" providerId="ADAL" clId="{799DD61B-2C3B-4113-8256-EB1392838CA8}" dt="2021-11-09T13:28:37.902" v="60" actId="478"/>
          <ac:spMkLst>
            <pc:docMk/>
            <pc:sldMk cId="3870162500" sldId="512"/>
            <ac:spMk id="11" creationId="{5BAF03DB-F96A-49AE-A96D-ADD880AE6CCB}"/>
          </ac:spMkLst>
        </pc:spChg>
        <pc:spChg chg="del">
          <ac:chgData name="Tugba Yahsi" userId="e9b9cd47-b32d-4d8a-8281-ec9e6c7b061b" providerId="ADAL" clId="{799DD61B-2C3B-4113-8256-EB1392838CA8}" dt="2021-11-09T13:28:37.902" v="60" actId="478"/>
          <ac:spMkLst>
            <pc:docMk/>
            <pc:sldMk cId="3870162500" sldId="512"/>
            <ac:spMk id="12" creationId="{4EF56E7F-92FF-4D21-8861-14696D572A87}"/>
          </ac:spMkLst>
        </pc:spChg>
        <pc:spChg chg="add del mod">
          <ac:chgData name="Tugba Yahsi" userId="e9b9cd47-b32d-4d8a-8281-ec9e6c7b061b" providerId="ADAL" clId="{799DD61B-2C3B-4113-8256-EB1392838CA8}" dt="2021-11-09T13:53:11.592" v="308" actId="478"/>
          <ac:spMkLst>
            <pc:docMk/>
            <pc:sldMk cId="3870162500" sldId="512"/>
            <ac:spMk id="13" creationId="{12D24515-8AF0-46F5-8B18-731C244D18AA}"/>
          </ac:spMkLst>
        </pc:spChg>
        <pc:spChg chg="mod">
          <ac:chgData name="Tugba Yahsi" userId="e9b9cd47-b32d-4d8a-8281-ec9e6c7b061b" providerId="ADAL" clId="{799DD61B-2C3B-4113-8256-EB1392838CA8}" dt="2021-11-09T13:53:03.441" v="307" actId="20577"/>
          <ac:spMkLst>
            <pc:docMk/>
            <pc:sldMk cId="3870162500" sldId="512"/>
            <ac:spMk id="15" creationId="{C1882897-5D3B-4661-9513-4E14D7F22289}"/>
          </ac:spMkLst>
        </pc:spChg>
        <pc:spChg chg="mod">
          <ac:chgData name="Tugba Yahsi" userId="e9b9cd47-b32d-4d8a-8281-ec9e6c7b061b" providerId="ADAL" clId="{799DD61B-2C3B-4113-8256-EB1392838CA8}" dt="2021-11-09T13:28:53.113" v="61"/>
          <ac:spMkLst>
            <pc:docMk/>
            <pc:sldMk cId="3870162500" sldId="512"/>
            <ac:spMk id="16" creationId="{52A23E5D-1C1B-4034-A8B2-64F28F6481E8}"/>
          </ac:spMkLst>
        </pc:spChg>
        <pc:spChg chg="del mod">
          <ac:chgData name="Tugba Yahsi" userId="e9b9cd47-b32d-4d8a-8281-ec9e6c7b061b" providerId="ADAL" clId="{799DD61B-2C3B-4113-8256-EB1392838CA8}" dt="2021-11-09T13:52:57.562" v="305" actId="478"/>
          <ac:spMkLst>
            <pc:docMk/>
            <pc:sldMk cId="3870162500" sldId="512"/>
            <ac:spMk id="17" creationId="{FAE9063C-1275-4704-89B9-CA8F9E8FB4A0}"/>
          </ac:spMkLst>
        </pc:spChg>
        <pc:spChg chg="add del mod">
          <ac:chgData name="Tugba Yahsi" userId="e9b9cd47-b32d-4d8a-8281-ec9e6c7b061b" providerId="ADAL" clId="{799DD61B-2C3B-4113-8256-EB1392838CA8}" dt="2021-11-09T13:53:11.592" v="308" actId="478"/>
          <ac:spMkLst>
            <pc:docMk/>
            <pc:sldMk cId="3870162500" sldId="512"/>
            <ac:spMk id="18" creationId="{6830C592-3CA5-423E-9A3F-B36222D3B664}"/>
          </ac:spMkLst>
        </pc:spChg>
        <pc:spChg chg="add del mod">
          <ac:chgData name="Tugba Yahsi" userId="e9b9cd47-b32d-4d8a-8281-ec9e6c7b061b" providerId="ADAL" clId="{799DD61B-2C3B-4113-8256-EB1392838CA8}" dt="2021-11-09T13:53:39.975" v="312"/>
          <ac:spMkLst>
            <pc:docMk/>
            <pc:sldMk cId="3870162500" sldId="512"/>
            <ac:spMk id="20" creationId="{BF11964B-B5D3-47F0-BB22-5E571B641A0E}"/>
          </ac:spMkLst>
        </pc:spChg>
        <pc:spChg chg="mod">
          <ac:chgData name="Tugba Yahsi" userId="e9b9cd47-b32d-4d8a-8281-ec9e6c7b061b" providerId="ADAL" clId="{799DD61B-2C3B-4113-8256-EB1392838CA8}" dt="2021-11-09T13:53:12.643" v="309"/>
          <ac:spMkLst>
            <pc:docMk/>
            <pc:sldMk cId="3870162500" sldId="512"/>
            <ac:spMk id="22" creationId="{E3A3DDCF-2139-45F9-8924-11DE0D770406}"/>
          </ac:spMkLst>
        </pc:spChg>
        <pc:spChg chg="mod">
          <ac:chgData name="Tugba Yahsi" userId="e9b9cd47-b32d-4d8a-8281-ec9e6c7b061b" providerId="ADAL" clId="{799DD61B-2C3B-4113-8256-EB1392838CA8}" dt="2021-11-09T13:53:12.643" v="309"/>
          <ac:spMkLst>
            <pc:docMk/>
            <pc:sldMk cId="3870162500" sldId="512"/>
            <ac:spMk id="23" creationId="{7AD6BA58-5E7D-44B1-8072-BE22C0CBE289}"/>
          </ac:spMkLst>
        </pc:spChg>
        <pc:spChg chg="mod">
          <ac:chgData name="Tugba Yahsi" userId="e9b9cd47-b32d-4d8a-8281-ec9e6c7b061b" providerId="ADAL" clId="{799DD61B-2C3B-4113-8256-EB1392838CA8}" dt="2021-11-09T13:53:12.643" v="309"/>
          <ac:spMkLst>
            <pc:docMk/>
            <pc:sldMk cId="3870162500" sldId="512"/>
            <ac:spMk id="24" creationId="{A31E8A50-3B2A-4B43-B504-BAF1872E4092}"/>
          </ac:spMkLst>
        </pc:spChg>
        <pc:spChg chg="add del mod">
          <ac:chgData name="Tugba Yahsi" userId="e9b9cd47-b32d-4d8a-8281-ec9e6c7b061b" providerId="ADAL" clId="{799DD61B-2C3B-4113-8256-EB1392838CA8}" dt="2021-11-09T13:53:39.975" v="312"/>
          <ac:spMkLst>
            <pc:docMk/>
            <pc:sldMk cId="3870162500" sldId="512"/>
            <ac:spMk id="25" creationId="{AACA5153-7B67-470A-A027-ED708E9B1504}"/>
          </ac:spMkLst>
        </pc:spChg>
        <pc:spChg chg="add del mod">
          <ac:chgData name="Tugba Yahsi" userId="e9b9cd47-b32d-4d8a-8281-ec9e6c7b061b" providerId="ADAL" clId="{799DD61B-2C3B-4113-8256-EB1392838CA8}" dt="2021-11-09T13:53:38.897" v="311"/>
          <ac:spMkLst>
            <pc:docMk/>
            <pc:sldMk cId="3870162500" sldId="512"/>
            <ac:spMk id="27" creationId="{D5E1756C-1E54-4EF8-A578-709C6AE0B428}"/>
          </ac:spMkLst>
        </pc:spChg>
        <pc:spChg chg="mod">
          <ac:chgData name="Tugba Yahsi" userId="e9b9cd47-b32d-4d8a-8281-ec9e6c7b061b" providerId="ADAL" clId="{799DD61B-2C3B-4113-8256-EB1392838CA8}" dt="2021-11-09T13:53:36.918" v="310"/>
          <ac:spMkLst>
            <pc:docMk/>
            <pc:sldMk cId="3870162500" sldId="512"/>
            <ac:spMk id="29" creationId="{62D56E40-74BB-40AD-9DD0-9676FD5845D9}"/>
          </ac:spMkLst>
        </pc:spChg>
        <pc:spChg chg="mod">
          <ac:chgData name="Tugba Yahsi" userId="e9b9cd47-b32d-4d8a-8281-ec9e6c7b061b" providerId="ADAL" clId="{799DD61B-2C3B-4113-8256-EB1392838CA8}" dt="2021-11-09T13:53:36.918" v="310"/>
          <ac:spMkLst>
            <pc:docMk/>
            <pc:sldMk cId="3870162500" sldId="512"/>
            <ac:spMk id="30" creationId="{2D8588D2-7762-472B-B348-D1A64C953F98}"/>
          </ac:spMkLst>
        </pc:spChg>
        <pc:spChg chg="mod">
          <ac:chgData name="Tugba Yahsi" userId="e9b9cd47-b32d-4d8a-8281-ec9e6c7b061b" providerId="ADAL" clId="{799DD61B-2C3B-4113-8256-EB1392838CA8}" dt="2021-11-09T13:53:36.918" v="310"/>
          <ac:spMkLst>
            <pc:docMk/>
            <pc:sldMk cId="3870162500" sldId="512"/>
            <ac:spMk id="31" creationId="{DDDE1C95-5B8A-477D-B38F-A423EA144BAC}"/>
          </ac:spMkLst>
        </pc:spChg>
        <pc:spChg chg="add del mod">
          <ac:chgData name="Tugba Yahsi" userId="e9b9cd47-b32d-4d8a-8281-ec9e6c7b061b" providerId="ADAL" clId="{799DD61B-2C3B-4113-8256-EB1392838CA8}" dt="2021-11-09T13:53:38.897" v="311"/>
          <ac:spMkLst>
            <pc:docMk/>
            <pc:sldMk cId="3870162500" sldId="512"/>
            <ac:spMk id="32" creationId="{D4752013-92A4-4041-9AFE-948AD203FF26}"/>
          </ac:spMkLst>
        </pc:spChg>
        <pc:spChg chg="add mod">
          <ac:chgData name="Tugba Yahsi" userId="e9b9cd47-b32d-4d8a-8281-ec9e6c7b061b" providerId="ADAL" clId="{799DD61B-2C3B-4113-8256-EB1392838CA8}" dt="2021-11-09T13:53:46.935" v="313"/>
          <ac:spMkLst>
            <pc:docMk/>
            <pc:sldMk cId="3870162500" sldId="512"/>
            <ac:spMk id="34" creationId="{5696882E-981C-40D2-994A-2D78E004EC6C}"/>
          </ac:spMkLst>
        </pc:spChg>
        <pc:spChg chg="mod">
          <ac:chgData name="Tugba Yahsi" userId="e9b9cd47-b32d-4d8a-8281-ec9e6c7b061b" providerId="ADAL" clId="{799DD61B-2C3B-4113-8256-EB1392838CA8}" dt="2021-11-09T13:53:50.911" v="314" actId="6549"/>
          <ac:spMkLst>
            <pc:docMk/>
            <pc:sldMk cId="3870162500" sldId="512"/>
            <ac:spMk id="36" creationId="{3D3B7C8A-B0F2-4F29-85C5-2A1F18208A58}"/>
          </ac:spMkLst>
        </pc:spChg>
        <pc:spChg chg="mod">
          <ac:chgData name="Tugba Yahsi" userId="e9b9cd47-b32d-4d8a-8281-ec9e6c7b061b" providerId="ADAL" clId="{799DD61B-2C3B-4113-8256-EB1392838CA8}" dt="2021-11-09T13:53:46.935" v="313"/>
          <ac:spMkLst>
            <pc:docMk/>
            <pc:sldMk cId="3870162500" sldId="512"/>
            <ac:spMk id="37" creationId="{54291985-59BC-44D2-B485-83684914EF67}"/>
          </ac:spMkLst>
        </pc:spChg>
        <pc:spChg chg="mod">
          <ac:chgData name="Tugba Yahsi" userId="e9b9cd47-b32d-4d8a-8281-ec9e6c7b061b" providerId="ADAL" clId="{799DD61B-2C3B-4113-8256-EB1392838CA8}" dt="2021-11-09T13:53:54.255" v="315" actId="20577"/>
          <ac:spMkLst>
            <pc:docMk/>
            <pc:sldMk cId="3870162500" sldId="512"/>
            <ac:spMk id="38" creationId="{E2C4D8E5-981A-4911-8353-2645CB5886D5}"/>
          </ac:spMkLst>
        </pc:spChg>
        <pc:spChg chg="add mod">
          <ac:chgData name="Tugba Yahsi" userId="e9b9cd47-b32d-4d8a-8281-ec9e6c7b061b" providerId="ADAL" clId="{799DD61B-2C3B-4113-8256-EB1392838CA8}" dt="2021-11-09T13:53:46.935" v="313"/>
          <ac:spMkLst>
            <pc:docMk/>
            <pc:sldMk cId="3870162500" sldId="512"/>
            <ac:spMk id="39" creationId="{FA8CE1F4-C5C4-4A5B-8F61-6969378435C7}"/>
          </ac:spMkLst>
        </pc:spChg>
        <pc:grpChg chg="add del mod">
          <ac:chgData name="Tugba Yahsi" userId="e9b9cd47-b32d-4d8a-8281-ec9e6c7b061b" providerId="ADAL" clId="{799DD61B-2C3B-4113-8256-EB1392838CA8}" dt="2021-11-09T13:53:11.592" v="308" actId="478"/>
          <ac:grpSpMkLst>
            <pc:docMk/>
            <pc:sldMk cId="3870162500" sldId="512"/>
            <ac:grpSpMk id="14" creationId="{202F0E58-75B2-49BB-A2CA-BF5C131D9555}"/>
          </ac:grpSpMkLst>
        </pc:grpChg>
        <pc:grpChg chg="add del mod">
          <ac:chgData name="Tugba Yahsi" userId="e9b9cd47-b32d-4d8a-8281-ec9e6c7b061b" providerId="ADAL" clId="{799DD61B-2C3B-4113-8256-EB1392838CA8}" dt="2021-11-09T13:53:39.975" v="312"/>
          <ac:grpSpMkLst>
            <pc:docMk/>
            <pc:sldMk cId="3870162500" sldId="512"/>
            <ac:grpSpMk id="21" creationId="{419AA38E-F09C-4FD5-A9FD-34BFCEDBB68D}"/>
          </ac:grpSpMkLst>
        </pc:grpChg>
        <pc:grpChg chg="add del mod">
          <ac:chgData name="Tugba Yahsi" userId="e9b9cd47-b32d-4d8a-8281-ec9e6c7b061b" providerId="ADAL" clId="{799DD61B-2C3B-4113-8256-EB1392838CA8}" dt="2021-11-09T13:53:38.897" v="311"/>
          <ac:grpSpMkLst>
            <pc:docMk/>
            <pc:sldMk cId="3870162500" sldId="512"/>
            <ac:grpSpMk id="28" creationId="{DE55E58C-97F0-4982-B545-64944D3ACED3}"/>
          </ac:grpSpMkLst>
        </pc:grpChg>
        <pc:grpChg chg="add mod">
          <ac:chgData name="Tugba Yahsi" userId="e9b9cd47-b32d-4d8a-8281-ec9e6c7b061b" providerId="ADAL" clId="{799DD61B-2C3B-4113-8256-EB1392838CA8}" dt="2021-11-09T13:53:46.935" v="313"/>
          <ac:grpSpMkLst>
            <pc:docMk/>
            <pc:sldMk cId="3870162500" sldId="512"/>
            <ac:grpSpMk id="35" creationId="{4EF0D2EA-9693-4CE2-B6F3-A2EB9525E475}"/>
          </ac:grpSpMkLst>
        </pc:grpChg>
        <pc:picChg chg="del">
          <ac:chgData name="Tugba Yahsi" userId="e9b9cd47-b32d-4d8a-8281-ec9e6c7b061b" providerId="ADAL" clId="{799DD61B-2C3B-4113-8256-EB1392838CA8}" dt="2021-11-09T13:28:37.902" v="60" actId="478"/>
          <ac:picMkLst>
            <pc:docMk/>
            <pc:sldMk cId="3870162500" sldId="512"/>
            <ac:picMk id="7" creationId="{232D5307-BAA8-4B37-85C0-499817B52DFC}"/>
          </ac:picMkLst>
        </pc:picChg>
        <pc:picChg chg="del">
          <ac:chgData name="Tugba Yahsi" userId="e9b9cd47-b32d-4d8a-8281-ec9e6c7b061b" providerId="ADAL" clId="{799DD61B-2C3B-4113-8256-EB1392838CA8}" dt="2021-11-09T13:28:37.902" v="60" actId="478"/>
          <ac:picMkLst>
            <pc:docMk/>
            <pc:sldMk cId="3870162500" sldId="512"/>
            <ac:picMk id="8" creationId="{9A9F2F9F-59E3-4C69-806D-9CC8CCBA9862}"/>
          </ac:picMkLst>
        </pc:picChg>
        <pc:picChg chg="del">
          <ac:chgData name="Tugba Yahsi" userId="e9b9cd47-b32d-4d8a-8281-ec9e6c7b061b" providerId="ADAL" clId="{799DD61B-2C3B-4113-8256-EB1392838CA8}" dt="2021-11-09T13:28:37.902" v="60" actId="478"/>
          <ac:picMkLst>
            <pc:docMk/>
            <pc:sldMk cId="3870162500" sldId="512"/>
            <ac:picMk id="9" creationId="{93A0ED34-3D01-454F-8439-5AA447C91C69}"/>
          </ac:picMkLst>
        </pc:picChg>
        <pc:picChg chg="add del mod">
          <ac:chgData name="Tugba Yahsi" userId="e9b9cd47-b32d-4d8a-8281-ec9e6c7b061b" providerId="ADAL" clId="{799DD61B-2C3B-4113-8256-EB1392838CA8}" dt="2021-11-09T13:53:11.592" v="308" actId="478"/>
          <ac:picMkLst>
            <pc:docMk/>
            <pc:sldMk cId="3870162500" sldId="512"/>
            <ac:picMk id="19" creationId="{7152C807-49DD-4F8C-9BB5-2E3853E50086}"/>
          </ac:picMkLst>
        </pc:picChg>
        <pc:picChg chg="add del mod">
          <ac:chgData name="Tugba Yahsi" userId="e9b9cd47-b32d-4d8a-8281-ec9e6c7b061b" providerId="ADAL" clId="{799DD61B-2C3B-4113-8256-EB1392838CA8}" dt="2021-11-09T13:53:39.975" v="312"/>
          <ac:picMkLst>
            <pc:docMk/>
            <pc:sldMk cId="3870162500" sldId="512"/>
            <ac:picMk id="26" creationId="{923A4172-0FAF-4B17-B33D-3B8D50EBC8FD}"/>
          </ac:picMkLst>
        </pc:picChg>
        <pc:picChg chg="add del mod">
          <ac:chgData name="Tugba Yahsi" userId="e9b9cd47-b32d-4d8a-8281-ec9e6c7b061b" providerId="ADAL" clId="{799DD61B-2C3B-4113-8256-EB1392838CA8}" dt="2021-11-09T13:53:38.897" v="311"/>
          <ac:picMkLst>
            <pc:docMk/>
            <pc:sldMk cId="3870162500" sldId="512"/>
            <ac:picMk id="33" creationId="{31E3DF32-126A-4949-A883-40CC72484F11}"/>
          </ac:picMkLst>
        </pc:picChg>
        <pc:picChg chg="add mod">
          <ac:chgData name="Tugba Yahsi" userId="e9b9cd47-b32d-4d8a-8281-ec9e6c7b061b" providerId="ADAL" clId="{799DD61B-2C3B-4113-8256-EB1392838CA8}" dt="2021-11-09T13:53:46.935" v="313"/>
          <ac:picMkLst>
            <pc:docMk/>
            <pc:sldMk cId="3870162500" sldId="512"/>
            <ac:picMk id="40" creationId="{B641EE77-8348-4E5C-849B-FBF521FCC11F}"/>
          </ac:picMkLst>
        </pc:picChg>
      </pc:sldChg>
      <pc:sldChg chg="addSp delSp modSp add mod">
        <pc:chgData name="Tugba Yahsi" userId="e9b9cd47-b32d-4d8a-8281-ec9e6c7b061b" providerId="ADAL" clId="{799DD61B-2C3B-4113-8256-EB1392838CA8}" dt="2021-11-09T13:29:21.417" v="65"/>
        <pc:sldMkLst>
          <pc:docMk/>
          <pc:sldMk cId="566136963" sldId="513"/>
        </pc:sldMkLst>
        <pc:spChg chg="add del mod">
          <ac:chgData name="Tugba Yahsi" userId="e9b9cd47-b32d-4d8a-8281-ec9e6c7b061b" providerId="ADAL" clId="{799DD61B-2C3B-4113-8256-EB1392838CA8}" dt="2021-11-09T13:29:11.061" v="64" actId="478"/>
          <ac:spMkLst>
            <pc:docMk/>
            <pc:sldMk cId="566136963" sldId="513"/>
            <ac:spMk id="3" creationId="{0B8DE8C3-A5A2-43EB-818B-D7D4B5B99C84}"/>
          </ac:spMkLst>
        </pc:spChg>
        <pc:spChg chg="add mod">
          <ac:chgData name="Tugba Yahsi" userId="e9b9cd47-b32d-4d8a-8281-ec9e6c7b061b" providerId="ADAL" clId="{799DD61B-2C3B-4113-8256-EB1392838CA8}" dt="2021-11-09T13:29:21.417" v="65"/>
          <ac:spMkLst>
            <pc:docMk/>
            <pc:sldMk cId="566136963" sldId="513"/>
            <ac:spMk id="11" creationId="{12B4BE16-92D3-4DE9-B85A-3CB3D2DACCE0}"/>
          </ac:spMkLst>
        </pc:spChg>
        <pc:spChg chg="add mod">
          <ac:chgData name="Tugba Yahsi" userId="e9b9cd47-b32d-4d8a-8281-ec9e6c7b061b" providerId="ADAL" clId="{799DD61B-2C3B-4113-8256-EB1392838CA8}" dt="2021-11-09T13:29:21.417" v="65"/>
          <ac:spMkLst>
            <pc:docMk/>
            <pc:sldMk cId="566136963" sldId="513"/>
            <ac:spMk id="12" creationId="{FAB0F8E1-F228-42C7-AB8D-588069602EF7}"/>
          </ac:spMkLst>
        </pc:spChg>
        <pc:spChg chg="del">
          <ac:chgData name="Tugba Yahsi" userId="e9b9cd47-b32d-4d8a-8281-ec9e6c7b061b" providerId="ADAL" clId="{799DD61B-2C3B-4113-8256-EB1392838CA8}" dt="2021-11-09T13:29:08.255" v="63" actId="478"/>
          <ac:spMkLst>
            <pc:docMk/>
            <pc:sldMk cId="566136963" sldId="513"/>
            <ac:spMk id="13" creationId="{12D24515-8AF0-46F5-8B18-731C244D18AA}"/>
          </ac:spMkLst>
        </pc:spChg>
        <pc:spChg chg="del">
          <ac:chgData name="Tugba Yahsi" userId="e9b9cd47-b32d-4d8a-8281-ec9e6c7b061b" providerId="ADAL" clId="{799DD61B-2C3B-4113-8256-EB1392838CA8}" dt="2021-11-09T13:29:08.255" v="63" actId="478"/>
          <ac:spMkLst>
            <pc:docMk/>
            <pc:sldMk cId="566136963" sldId="513"/>
            <ac:spMk id="18" creationId="{6830C592-3CA5-423E-9A3F-B36222D3B664}"/>
          </ac:spMkLst>
        </pc:spChg>
        <pc:grpChg chg="del">
          <ac:chgData name="Tugba Yahsi" userId="e9b9cd47-b32d-4d8a-8281-ec9e6c7b061b" providerId="ADAL" clId="{799DD61B-2C3B-4113-8256-EB1392838CA8}" dt="2021-11-09T13:29:08.255" v="63" actId="478"/>
          <ac:grpSpMkLst>
            <pc:docMk/>
            <pc:sldMk cId="566136963" sldId="513"/>
            <ac:grpSpMk id="14" creationId="{202F0E58-75B2-49BB-A2CA-BF5C131D9555}"/>
          </ac:grpSpMkLst>
        </pc:grpChg>
        <pc:picChg chg="del">
          <ac:chgData name="Tugba Yahsi" userId="e9b9cd47-b32d-4d8a-8281-ec9e6c7b061b" providerId="ADAL" clId="{799DD61B-2C3B-4113-8256-EB1392838CA8}" dt="2021-11-09T13:29:08.255" v="63" actId="478"/>
          <ac:picMkLst>
            <pc:docMk/>
            <pc:sldMk cId="566136963" sldId="513"/>
            <ac:picMk id="19" creationId="{7152C807-49DD-4F8C-9BB5-2E3853E50086}"/>
          </ac:picMkLst>
        </pc:picChg>
      </pc:sldChg>
      <pc:sldChg chg="addSp delSp modSp add mod">
        <pc:chgData name="Tugba Yahsi" userId="e9b9cd47-b32d-4d8a-8281-ec9e6c7b061b" providerId="ADAL" clId="{799DD61B-2C3B-4113-8256-EB1392838CA8}" dt="2021-11-09T13:31:16.488" v="85" actId="1076"/>
        <pc:sldMkLst>
          <pc:docMk/>
          <pc:sldMk cId="719232077" sldId="514"/>
        </pc:sldMkLst>
        <pc:spChg chg="add del mod">
          <ac:chgData name="Tugba Yahsi" userId="e9b9cd47-b32d-4d8a-8281-ec9e6c7b061b" providerId="ADAL" clId="{799DD61B-2C3B-4113-8256-EB1392838CA8}" dt="2021-11-09T13:29:57.524" v="69"/>
          <ac:spMkLst>
            <pc:docMk/>
            <pc:sldMk cId="719232077" sldId="514"/>
            <ac:spMk id="4" creationId="{4114E747-FB3D-44F6-AA63-F9EA26C7BD18}"/>
          </ac:spMkLst>
        </pc:spChg>
        <pc:spChg chg="add del mod">
          <ac:chgData name="Tugba Yahsi" userId="e9b9cd47-b32d-4d8a-8281-ec9e6c7b061b" providerId="ADAL" clId="{799DD61B-2C3B-4113-8256-EB1392838CA8}" dt="2021-11-09T13:29:57.524" v="69"/>
          <ac:spMkLst>
            <pc:docMk/>
            <pc:sldMk cId="719232077" sldId="514"/>
            <ac:spMk id="5" creationId="{B01CCEFC-6A28-4127-B067-09A26A7C1AFD}"/>
          </ac:spMkLst>
        </pc:spChg>
        <pc:spChg chg="add del mod">
          <ac:chgData name="Tugba Yahsi" userId="e9b9cd47-b32d-4d8a-8281-ec9e6c7b061b" providerId="ADAL" clId="{799DD61B-2C3B-4113-8256-EB1392838CA8}" dt="2021-11-09T13:30:02.407" v="71"/>
          <ac:spMkLst>
            <pc:docMk/>
            <pc:sldMk cId="719232077" sldId="514"/>
            <ac:spMk id="6" creationId="{34837479-8021-4B8D-B7A4-E217AB815DC0}"/>
          </ac:spMkLst>
        </pc:spChg>
        <pc:spChg chg="add del mod">
          <ac:chgData name="Tugba Yahsi" userId="e9b9cd47-b32d-4d8a-8281-ec9e6c7b061b" providerId="ADAL" clId="{799DD61B-2C3B-4113-8256-EB1392838CA8}" dt="2021-11-09T13:30:02.407" v="71"/>
          <ac:spMkLst>
            <pc:docMk/>
            <pc:sldMk cId="719232077" sldId="514"/>
            <ac:spMk id="7" creationId="{696419CF-C438-4C24-87B8-534568EB6CDE}"/>
          </ac:spMkLst>
        </pc:spChg>
        <pc:spChg chg="add del mod">
          <ac:chgData name="Tugba Yahsi" userId="e9b9cd47-b32d-4d8a-8281-ec9e6c7b061b" providerId="ADAL" clId="{799DD61B-2C3B-4113-8256-EB1392838CA8}" dt="2021-11-09T13:30:21.003" v="74" actId="21"/>
          <ac:spMkLst>
            <pc:docMk/>
            <pc:sldMk cId="719232077" sldId="514"/>
            <ac:spMk id="9" creationId="{BA562FBD-5188-488B-9377-0C67C045E538}"/>
          </ac:spMkLst>
        </pc:spChg>
        <pc:spChg chg="del">
          <ac:chgData name="Tugba Yahsi" userId="e9b9cd47-b32d-4d8a-8281-ec9e6c7b061b" providerId="ADAL" clId="{799DD61B-2C3B-4113-8256-EB1392838CA8}" dt="2021-11-09T13:29:30.554" v="67" actId="478"/>
          <ac:spMkLst>
            <pc:docMk/>
            <pc:sldMk cId="719232077" sldId="514"/>
            <ac:spMk id="11" creationId="{12B4BE16-92D3-4DE9-B85A-3CB3D2DACCE0}"/>
          </ac:spMkLst>
        </pc:spChg>
        <pc:spChg chg="del">
          <ac:chgData name="Tugba Yahsi" userId="e9b9cd47-b32d-4d8a-8281-ec9e6c7b061b" providerId="ADAL" clId="{799DD61B-2C3B-4113-8256-EB1392838CA8}" dt="2021-11-09T13:29:30.554" v="67" actId="478"/>
          <ac:spMkLst>
            <pc:docMk/>
            <pc:sldMk cId="719232077" sldId="514"/>
            <ac:spMk id="12" creationId="{FAB0F8E1-F228-42C7-AB8D-588069602EF7}"/>
          </ac:spMkLst>
        </pc:spChg>
        <pc:spChg chg="add del mod">
          <ac:chgData name="Tugba Yahsi" userId="e9b9cd47-b32d-4d8a-8281-ec9e6c7b061b" providerId="ADAL" clId="{799DD61B-2C3B-4113-8256-EB1392838CA8}" dt="2021-11-09T13:30:42.359" v="78" actId="478"/>
          <ac:spMkLst>
            <pc:docMk/>
            <pc:sldMk cId="719232077" sldId="514"/>
            <ac:spMk id="13" creationId="{99AFB84A-4550-4EF7-BD46-EC89E3C20809}"/>
          </ac:spMkLst>
        </pc:spChg>
        <pc:spChg chg="add mod">
          <ac:chgData name="Tugba Yahsi" userId="e9b9cd47-b32d-4d8a-8281-ec9e6c7b061b" providerId="ADAL" clId="{799DD61B-2C3B-4113-8256-EB1392838CA8}" dt="2021-11-09T13:30:53.418" v="80"/>
          <ac:spMkLst>
            <pc:docMk/>
            <pc:sldMk cId="719232077" sldId="514"/>
            <ac:spMk id="14" creationId="{AF4D69A6-26D5-435C-9150-C9B3BA34879D}"/>
          </ac:spMkLst>
        </pc:spChg>
        <pc:picChg chg="add del">
          <ac:chgData name="Tugba Yahsi" userId="e9b9cd47-b32d-4d8a-8281-ec9e6c7b061b" providerId="ADAL" clId="{799DD61B-2C3B-4113-8256-EB1392838CA8}" dt="2021-11-09T13:30:44.005" v="79" actId="478"/>
          <ac:picMkLst>
            <pc:docMk/>
            <pc:sldMk cId="719232077" sldId="514"/>
            <ac:picMk id="8" creationId="{DFADCAC8-87C0-4552-9FE8-07CCCBEFFA23}"/>
          </ac:picMkLst>
        </pc:picChg>
        <pc:picChg chg="add mod">
          <ac:chgData name="Tugba Yahsi" userId="e9b9cd47-b32d-4d8a-8281-ec9e6c7b061b" providerId="ADAL" clId="{799DD61B-2C3B-4113-8256-EB1392838CA8}" dt="2021-11-09T13:31:04.054" v="83" actId="1076"/>
          <ac:picMkLst>
            <pc:docMk/>
            <pc:sldMk cId="719232077" sldId="514"/>
            <ac:picMk id="10" creationId="{ECBC5BEF-397E-4B71-ADC8-8FEA2CBE2B81}"/>
          </ac:picMkLst>
        </pc:picChg>
        <pc:picChg chg="add mod">
          <ac:chgData name="Tugba Yahsi" userId="e9b9cd47-b32d-4d8a-8281-ec9e6c7b061b" providerId="ADAL" clId="{799DD61B-2C3B-4113-8256-EB1392838CA8}" dt="2021-11-09T13:31:16.488" v="85" actId="1076"/>
          <ac:picMkLst>
            <pc:docMk/>
            <pc:sldMk cId="719232077" sldId="514"/>
            <ac:picMk id="15" creationId="{63E42364-65B0-4897-A79D-90C37A08D770}"/>
          </ac:picMkLst>
        </pc:picChg>
      </pc:sldChg>
      <pc:sldChg chg="addSp delSp modSp add mod">
        <pc:chgData name="Tugba Yahsi" userId="e9b9cd47-b32d-4d8a-8281-ec9e6c7b061b" providerId="ADAL" clId="{799DD61B-2C3B-4113-8256-EB1392838CA8}" dt="2021-11-09T13:31:33.618" v="91"/>
        <pc:sldMkLst>
          <pc:docMk/>
          <pc:sldMk cId="2931817334" sldId="515"/>
        </pc:sldMkLst>
        <pc:spChg chg="add mod">
          <ac:chgData name="Tugba Yahsi" userId="e9b9cd47-b32d-4d8a-8281-ec9e6c7b061b" providerId="ADAL" clId="{799DD61B-2C3B-4113-8256-EB1392838CA8}" dt="2021-11-09T13:31:33.618" v="91"/>
          <ac:spMkLst>
            <pc:docMk/>
            <pc:sldMk cId="2931817334" sldId="515"/>
            <ac:spMk id="5" creationId="{ED95C703-64C6-4A4C-A1EA-FF0CC5070D4A}"/>
          </ac:spMkLst>
        </pc:spChg>
        <pc:spChg chg="add mod">
          <ac:chgData name="Tugba Yahsi" userId="e9b9cd47-b32d-4d8a-8281-ec9e6c7b061b" providerId="ADAL" clId="{799DD61B-2C3B-4113-8256-EB1392838CA8}" dt="2021-11-09T13:31:33.618" v="91"/>
          <ac:spMkLst>
            <pc:docMk/>
            <pc:sldMk cId="2931817334" sldId="515"/>
            <ac:spMk id="11" creationId="{30EF7E48-AB05-49C9-B530-7F303261E220}"/>
          </ac:spMkLst>
        </pc:spChg>
        <pc:spChg chg="mod">
          <ac:chgData name="Tugba Yahsi" userId="e9b9cd47-b32d-4d8a-8281-ec9e6c7b061b" providerId="ADAL" clId="{799DD61B-2C3B-4113-8256-EB1392838CA8}" dt="2021-11-09T13:31:23.595" v="88" actId="6549"/>
          <ac:spMkLst>
            <pc:docMk/>
            <pc:sldMk cId="2931817334" sldId="515"/>
            <ac:spMk id="14" creationId="{AF4D69A6-26D5-435C-9150-C9B3BA34879D}"/>
          </ac:spMkLst>
        </pc:spChg>
        <pc:grpChg chg="add mod">
          <ac:chgData name="Tugba Yahsi" userId="e9b9cd47-b32d-4d8a-8281-ec9e6c7b061b" providerId="ADAL" clId="{799DD61B-2C3B-4113-8256-EB1392838CA8}" dt="2021-11-09T13:31:33.618" v="91"/>
          <ac:grpSpMkLst>
            <pc:docMk/>
            <pc:sldMk cId="2931817334" sldId="515"/>
            <ac:grpSpMk id="7" creationId="{104CF3D3-52F2-4C1E-9DE2-7905BD69D3A3}"/>
          </ac:grpSpMkLst>
        </pc:grpChg>
        <pc:picChg chg="add mod">
          <ac:chgData name="Tugba Yahsi" userId="e9b9cd47-b32d-4d8a-8281-ec9e6c7b061b" providerId="ADAL" clId="{799DD61B-2C3B-4113-8256-EB1392838CA8}" dt="2021-11-09T13:31:33.618" v="91"/>
          <ac:picMkLst>
            <pc:docMk/>
            <pc:sldMk cId="2931817334" sldId="515"/>
            <ac:picMk id="6" creationId="{FAFBD0BD-977A-426E-AF60-2839BAA63BB6}"/>
          </ac:picMkLst>
        </pc:picChg>
        <pc:picChg chg="mod">
          <ac:chgData name="Tugba Yahsi" userId="e9b9cd47-b32d-4d8a-8281-ec9e6c7b061b" providerId="ADAL" clId="{799DD61B-2C3B-4113-8256-EB1392838CA8}" dt="2021-11-09T13:31:33.618" v="91"/>
          <ac:picMkLst>
            <pc:docMk/>
            <pc:sldMk cId="2931817334" sldId="515"/>
            <ac:picMk id="8" creationId="{24D6B222-FA2A-4ABB-89B3-E39ED923732B}"/>
          </ac:picMkLst>
        </pc:picChg>
        <pc:picChg chg="mod">
          <ac:chgData name="Tugba Yahsi" userId="e9b9cd47-b32d-4d8a-8281-ec9e6c7b061b" providerId="ADAL" clId="{799DD61B-2C3B-4113-8256-EB1392838CA8}" dt="2021-11-09T13:31:33.618" v="91"/>
          <ac:picMkLst>
            <pc:docMk/>
            <pc:sldMk cId="2931817334" sldId="515"/>
            <ac:picMk id="9" creationId="{2837DBA2-13F3-4888-9520-1F0F19A3E38F}"/>
          </ac:picMkLst>
        </pc:picChg>
        <pc:picChg chg="del">
          <ac:chgData name="Tugba Yahsi" userId="e9b9cd47-b32d-4d8a-8281-ec9e6c7b061b" providerId="ADAL" clId="{799DD61B-2C3B-4113-8256-EB1392838CA8}" dt="2021-11-09T13:31:25.351" v="89" actId="478"/>
          <ac:picMkLst>
            <pc:docMk/>
            <pc:sldMk cId="2931817334" sldId="515"/>
            <ac:picMk id="10" creationId="{ECBC5BEF-397E-4B71-ADC8-8FEA2CBE2B81}"/>
          </ac:picMkLst>
        </pc:picChg>
        <pc:picChg chg="del">
          <ac:chgData name="Tugba Yahsi" userId="e9b9cd47-b32d-4d8a-8281-ec9e6c7b061b" providerId="ADAL" clId="{799DD61B-2C3B-4113-8256-EB1392838CA8}" dt="2021-11-09T13:31:27.236" v="90" actId="478"/>
          <ac:picMkLst>
            <pc:docMk/>
            <pc:sldMk cId="2931817334" sldId="515"/>
            <ac:picMk id="15" creationId="{63E42364-65B0-4897-A79D-90C37A08D770}"/>
          </ac:picMkLst>
        </pc:picChg>
      </pc:sldChg>
      <pc:sldChg chg="addSp delSp modSp add mod">
        <pc:chgData name="Tugba Yahsi" userId="e9b9cd47-b32d-4d8a-8281-ec9e6c7b061b" providerId="ADAL" clId="{799DD61B-2C3B-4113-8256-EB1392838CA8}" dt="2021-11-09T13:31:48.808" v="94"/>
        <pc:sldMkLst>
          <pc:docMk/>
          <pc:sldMk cId="3981082434" sldId="516"/>
        </pc:sldMkLst>
        <pc:spChg chg="del">
          <ac:chgData name="Tugba Yahsi" userId="e9b9cd47-b32d-4d8a-8281-ec9e6c7b061b" providerId="ADAL" clId="{799DD61B-2C3B-4113-8256-EB1392838CA8}" dt="2021-11-09T13:31:40.044" v="93" actId="478"/>
          <ac:spMkLst>
            <pc:docMk/>
            <pc:sldMk cId="3981082434" sldId="516"/>
            <ac:spMk id="5" creationId="{ED95C703-64C6-4A4C-A1EA-FF0CC5070D4A}"/>
          </ac:spMkLst>
        </pc:spChg>
        <pc:spChg chg="del">
          <ac:chgData name="Tugba Yahsi" userId="e9b9cd47-b32d-4d8a-8281-ec9e6c7b061b" providerId="ADAL" clId="{799DD61B-2C3B-4113-8256-EB1392838CA8}" dt="2021-11-09T13:31:40.044" v="93" actId="478"/>
          <ac:spMkLst>
            <pc:docMk/>
            <pc:sldMk cId="3981082434" sldId="516"/>
            <ac:spMk id="11" creationId="{30EF7E48-AB05-49C9-B530-7F303261E220}"/>
          </ac:spMkLst>
        </pc:spChg>
        <pc:spChg chg="add mod">
          <ac:chgData name="Tugba Yahsi" userId="e9b9cd47-b32d-4d8a-8281-ec9e6c7b061b" providerId="ADAL" clId="{799DD61B-2C3B-4113-8256-EB1392838CA8}" dt="2021-11-09T13:31:48.808" v="94"/>
          <ac:spMkLst>
            <pc:docMk/>
            <pc:sldMk cId="3981082434" sldId="516"/>
            <ac:spMk id="13" creationId="{D2D15C79-0166-4B93-86E2-14AD28AEB80D}"/>
          </ac:spMkLst>
        </pc:spChg>
        <pc:spChg chg="del">
          <ac:chgData name="Tugba Yahsi" userId="e9b9cd47-b32d-4d8a-8281-ec9e6c7b061b" providerId="ADAL" clId="{799DD61B-2C3B-4113-8256-EB1392838CA8}" dt="2021-11-09T13:31:40.044" v="93" actId="478"/>
          <ac:spMkLst>
            <pc:docMk/>
            <pc:sldMk cId="3981082434" sldId="516"/>
            <ac:spMk id="14" creationId="{AF4D69A6-26D5-435C-9150-C9B3BA34879D}"/>
          </ac:spMkLst>
        </pc:spChg>
        <pc:grpChg chg="del">
          <ac:chgData name="Tugba Yahsi" userId="e9b9cd47-b32d-4d8a-8281-ec9e6c7b061b" providerId="ADAL" clId="{799DD61B-2C3B-4113-8256-EB1392838CA8}" dt="2021-11-09T13:31:40.044" v="93" actId="478"/>
          <ac:grpSpMkLst>
            <pc:docMk/>
            <pc:sldMk cId="3981082434" sldId="516"/>
            <ac:grpSpMk id="7" creationId="{104CF3D3-52F2-4C1E-9DE2-7905BD69D3A3}"/>
          </ac:grpSpMkLst>
        </pc:grpChg>
        <pc:picChg chg="del">
          <ac:chgData name="Tugba Yahsi" userId="e9b9cd47-b32d-4d8a-8281-ec9e6c7b061b" providerId="ADAL" clId="{799DD61B-2C3B-4113-8256-EB1392838CA8}" dt="2021-11-09T13:31:40.044" v="93" actId="478"/>
          <ac:picMkLst>
            <pc:docMk/>
            <pc:sldMk cId="3981082434" sldId="516"/>
            <ac:picMk id="6" creationId="{FAFBD0BD-977A-426E-AF60-2839BAA63BB6}"/>
          </ac:picMkLst>
        </pc:picChg>
        <pc:picChg chg="add mod">
          <ac:chgData name="Tugba Yahsi" userId="e9b9cd47-b32d-4d8a-8281-ec9e6c7b061b" providerId="ADAL" clId="{799DD61B-2C3B-4113-8256-EB1392838CA8}" dt="2021-11-09T13:31:48.808" v="94"/>
          <ac:picMkLst>
            <pc:docMk/>
            <pc:sldMk cId="3981082434" sldId="516"/>
            <ac:picMk id="10" creationId="{1329BEAD-8A30-4E3C-8C79-7853ABDE6FC7}"/>
          </ac:picMkLst>
        </pc:picChg>
        <pc:picChg chg="add mod">
          <ac:chgData name="Tugba Yahsi" userId="e9b9cd47-b32d-4d8a-8281-ec9e6c7b061b" providerId="ADAL" clId="{799DD61B-2C3B-4113-8256-EB1392838CA8}" dt="2021-11-09T13:31:48.808" v="94"/>
          <ac:picMkLst>
            <pc:docMk/>
            <pc:sldMk cId="3981082434" sldId="516"/>
            <ac:picMk id="12" creationId="{86413F81-FCE3-428B-B54B-B7203E47E1E5}"/>
          </ac:picMkLst>
        </pc:picChg>
        <pc:picChg chg="add mod">
          <ac:chgData name="Tugba Yahsi" userId="e9b9cd47-b32d-4d8a-8281-ec9e6c7b061b" providerId="ADAL" clId="{799DD61B-2C3B-4113-8256-EB1392838CA8}" dt="2021-11-09T13:31:48.808" v="94"/>
          <ac:picMkLst>
            <pc:docMk/>
            <pc:sldMk cId="3981082434" sldId="516"/>
            <ac:picMk id="15" creationId="{5DDCB7D8-F034-40BD-945F-CBA2A1B11AB7}"/>
          </ac:picMkLst>
        </pc:picChg>
        <pc:picChg chg="add mod">
          <ac:chgData name="Tugba Yahsi" userId="e9b9cd47-b32d-4d8a-8281-ec9e6c7b061b" providerId="ADAL" clId="{799DD61B-2C3B-4113-8256-EB1392838CA8}" dt="2021-11-09T13:31:48.808" v="94"/>
          <ac:picMkLst>
            <pc:docMk/>
            <pc:sldMk cId="3981082434" sldId="516"/>
            <ac:picMk id="16" creationId="{22BC153A-1125-4BDA-899C-7DEE0A64D414}"/>
          </ac:picMkLst>
        </pc:picChg>
      </pc:sldChg>
      <pc:sldChg chg="addSp delSp modSp add mod">
        <pc:chgData name="Tugba Yahsi" userId="e9b9cd47-b32d-4d8a-8281-ec9e6c7b061b" providerId="ADAL" clId="{799DD61B-2C3B-4113-8256-EB1392838CA8}" dt="2021-11-09T13:32:00.765" v="97"/>
        <pc:sldMkLst>
          <pc:docMk/>
          <pc:sldMk cId="1445963354" sldId="517"/>
        </pc:sldMkLst>
        <pc:spChg chg="add mod">
          <ac:chgData name="Tugba Yahsi" userId="e9b9cd47-b32d-4d8a-8281-ec9e6c7b061b" providerId="ADAL" clId="{799DD61B-2C3B-4113-8256-EB1392838CA8}" dt="2021-11-09T13:32:00.765" v="97"/>
          <ac:spMkLst>
            <pc:docMk/>
            <pc:sldMk cId="1445963354" sldId="517"/>
            <ac:spMk id="7" creationId="{F0AAE9CF-B894-451A-A077-40886B24DA23}"/>
          </ac:spMkLst>
        </pc:spChg>
        <pc:spChg chg="add mod">
          <ac:chgData name="Tugba Yahsi" userId="e9b9cd47-b32d-4d8a-8281-ec9e6c7b061b" providerId="ADAL" clId="{799DD61B-2C3B-4113-8256-EB1392838CA8}" dt="2021-11-09T13:32:00.765" v="97"/>
          <ac:spMkLst>
            <pc:docMk/>
            <pc:sldMk cId="1445963354" sldId="517"/>
            <ac:spMk id="9" creationId="{A6E5A6A9-3317-45E3-8F30-9BD7F14427AE}"/>
          </ac:spMkLst>
        </pc:spChg>
        <pc:spChg chg="del">
          <ac:chgData name="Tugba Yahsi" userId="e9b9cd47-b32d-4d8a-8281-ec9e6c7b061b" providerId="ADAL" clId="{799DD61B-2C3B-4113-8256-EB1392838CA8}" dt="2021-11-09T13:31:55.140" v="96" actId="478"/>
          <ac:spMkLst>
            <pc:docMk/>
            <pc:sldMk cId="1445963354" sldId="517"/>
            <ac:spMk id="13" creationId="{D2D15C79-0166-4B93-86E2-14AD28AEB80D}"/>
          </ac:spMkLst>
        </pc:spChg>
        <pc:picChg chg="add mod">
          <ac:chgData name="Tugba Yahsi" userId="e9b9cd47-b32d-4d8a-8281-ec9e6c7b061b" providerId="ADAL" clId="{799DD61B-2C3B-4113-8256-EB1392838CA8}" dt="2021-11-09T13:32:00.765" v="97"/>
          <ac:picMkLst>
            <pc:docMk/>
            <pc:sldMk cId="1445963354" sldId="517"/>
            <ac:picMk id="8" creationId="{681DD7EF-36FA-49F1-B72D-43666F372B5C}"/>
          </ac:picMkLst>
        </pc:picChg>
        <pc:picChg chg="del">
          <ac:chgData name="Tugba Yahsi" userId="e9b9cd47-b32d-4d8a-8281-ec9e6c7b061b" providerId="ADAL" clId="{799DD61B-2C3B-4113-8256-EB1392838CA8}" dt="2021-11-09T13:31:55.140" v="96" actId="478"/>
          <ac:picMkLst>
            <pc:docMk/>
            <pc:sldMk cId="1445963354" sldId="517"/>
            <ac:picMk id="10" creationId="{1329BEAD-8A30-4E3C-8C79-7853ABDE6FC7}"/>
          </ac:picMkLst>
        </pc:picChg>
        <pc:picChg chg="del">
          <ac:chgData name="Tugba Yahsi" userId="e9b9cd47-b32d-4d8a-8281-ec9e6c7b061b" providerId="ADAL" clId="{799DD61B-2C3B-4113-8256-EB1392838CA8}" dt="2021-11-09T13:31:55.140" v="96" actId="478"/>
          <ac:picMkLst>
            <pc:docMk/>
            <pc:sldMk cId="1445963354" sldId="517"/>
            <ac:picMk id="12" creationId="{86413F81-FCE3-428B-B54B-B7203E47E1E5}"/>
          </ac:picMkLst>
        </pc:picChg>
        <pc:picChg chg="del">
          <ac:chgData name="Tugba Yahsi" userId="e9b9cd47-b32d-4d8a-8281-ec9e6c7b061b" providerId="ADAL" clId="{799DD61B-2C3B-4113-8256-EB1392838CA8}" dt="2021-11-09T13:31:55.140" v="96" actId="478"/>
          <ac:picMkLst>
            <pc:docMk/>
            <pc:sldMk cId="1445963354" sldId="517"/>
            <ac:picMk id="15" creationId="{5DDCB7D8-F034-40BD-945F-CBA2A1B11AB7}"/>
          </ac:picMkLst>
        </pc:picChg>
        <pc:picChg chg="del">
          <ac:chgData name="Tugba Yahsi" userId="e9b9cd47-b32d-4d8a-8281-ec9e6c7b061b" providerId="ADAL" clId="{799DD61B-2C3B-4113-8256-EB1392838CA8}" dt="2021-11-09T13:31:55.140" v="96" actId="478"/>
          <ac:picMkLst>
            <pc:docMk/>
            <pc:sldMk cId="1445963354" sldId="517"/>
            <ac:picMk id="16" creationId="{22BC153A-1125-4BDA-899C-7DEE0A64D414}"/>
          </ac:picMkLst>
        </pc:picChg>
      </pc:sldChg>
      <pc:sldChg chg="addSp delSp modSp add mod">
        <pc:chgData name="Tugba Yahsi" userId="e9b9cd47-b32d-4d8a-8281-ec9e6c7b061b" providerId="ADAL" clId="{799DD61B-2C3B-4113-8256-EB1392838CA8}" dt="2021-11-09T13:32:34.075" v="100"/>
        <pc:sldMkLst>
          <pc:docMk/>
          <pc:sldMk cId="1852335732" sldId="518"/>
        </pc:sldMkLst>
        <pc:spChg chg="add mod">
          <ac:chgData name="Tugba Yahsi" userId="e9b9cd47-b32d-4d8a-8281-ec9e6c7b061b" providerId="ADAL" clId="{799DD61B-2C3B-4113-8256-EB1392838CA8}" dt="2021-11-09T13:32:34.075" v="100"/>
          <ac:spMkLst>
            <pc:docMk/>
            <pc:sldMk cId="1852335732" sldId="518"/>
            <ac:spMk id="5" creationId="{EBD20AB8-C985-4FD6-954B-B7912895AA9A}"/>
          </ac:spMkLst>
        </pc:spChg>
        <pc:spChg chg="del">
          <ac:chgData name="Tugba Yahsi" userId="e9b9cd47-b32d-4d8a-8281-ec9e6c7b061b" providerId="ADAL" clId="{799DD61B-2C3B-4113-8256-EB1392838CA8}" dt="2021-11-09T13:32:13.727" v="99" actId="478"/>
          <ac:spMkLst>
            <pc:docMk/>
            <pc:sldMk cId="1852335732" sldId="518"/>
            <ac:spMk id="7" creationId="{F0AAE9CF-B894-451A-A077-40886B24DA23}"/>
          </ac:spMkLst>
        </pc:spChg>
        <pc:spChg chg="del">
          <ac:chgData name="Tugba Yahsi" userId="e9b9cd47-b32d-4d8a-8281-ec9e6c7b061b" providerId="ADAL" clId="{799DD61B-2C3B-4113-8256-EB1392838CA8}" dt="2021-11-09T13:32:13.727" v="99" actId="478"/>
          <ac:spMkLst>
            <pc:docMk/>
            <pc:sldMk cId="1852335732" sldId="518"/>
            <ac:spMk id="9" creationId="{A6E5A6A9-3317-45E3-8F30-9BD7F14427AE}"/>
          </ac:spMkLst>
        </pc:spChg>
        <pc:spChg chg="add mod">
          <ac:chgData name="Tugba Yahsi" userId="e9b9cd47-b32d-4d8a-8281-ec9e6c7b061b" providerId="ADAL" clId="{799DD61B-2C3B-4113-8256-EB1392838CA8}" dt="2021-11-09T13:32:34.075" v="100"/>
          <ac:spMkLst>
            <pc:docMk/>
            <pc:sldMk cId="1852335732" sldId="518"/>
            <ac:spMk id="10" creationId="{F53A5FF2-9526-4A4F-80C2-9A23E85E4303}"/>
          </ac:spMkLst>
        </pc:spChg>
        <pc:picChg chg="add mod">
          <ac:chgData name="Tugba Yahsi" userId="e9b9cd47-b32d-4d8a-8281-ec9e6c7b061b" providerId="ADAL" clId="{799DD61B-2C3B-4113-8256-EB1392838CA8}" dt="2021-11-09T13:32:34.075" v="100"/>
          <ac:picMkLst>
            <pc:docMk/>
            <pc:sldMk cId="1852335732" sldId="518"/>
            <ac:picMk id="6" creationId="{B763AAB2-5011-4416-9445-499FF5E4D09B}"/>
          </ac:picMkLst>
        </pc:picChg>
        <pc:picChg chg="del">
          <ac:chgData name="Tugba Yahsi" userId="e9b9cd47-b32d-4d8a-8281-ec9e6c7b061b" providerId="ADAL" clId="{799DD61B-2C3B-4113-8256-EB1392838CA8}" dt="2021-11-09T13:32:13.727" v="99" actId="478"/>
          <ac:picMkLst>
            <pc:docMk/>
            <pc:sldMk cId="1852335732" sldId="518"/>
            <ac:picMk id="8" creationId="{681DD7EF-36FA-49F1-B72D-43666F372B5C}"/>
          </ac:picMkLst>
        </pc:picChg>
        <pc:cxnChg chg="add mod">
          <ac:chgData name="Tugba Yahsi" userId="e9b9cd47-b32d-4d8a-8281-ec9e6c7b061b" providerId="ADAL" clId="{799DD61B-2C3B-4113-8256-EB1392838CA8}" dt="2021-11-09T13:32:34.075" v="100"/>
          <ac:cxnSpMkLst>
            <pc:docMk/>
            <pc:sldMk cId="1852335732" sldId="518"/>
            <ac:cxnSpMk id="11" creationId="{9D24F6A0-2B02-419A-93CE-EBF39FDB2356}"/>
          </ac:cxnSpMkLst>
        </pc:cxnChg>
      </pc:sldChg>
      <pc:sldChg chg="addSp delSp modSp add mod">
        <pc:chgData name="Tugba Yahsi" userId="e9b9cd47-b32d-4d8a-8281-ec9e6c7b061b" providerId="ADAL" clId="{799DD61B-2C3B-4113-8256-EB1392838CA8}" dt="2021-11-09T13:32:51.004" v="103"/>
        <pc:sldMkLst>
          <pc:docMk/>
          <pc:sldMk cId="2193200112" sldId="519"/>
        </pc:sldMkLst>
        <pc:spChg chg="del">
          <ac:chgData name="Tugba Yahsi" userId="e9b9cd47-b32d-4d8a-8281-ec9e6c7b061b" providerId="ADAL" clId="{799DD61B-2C3B-4113-8256-EB1392838CA8}" dt="2021-11-09T13:32:44.664" v="102" actId="478"/>
          <ac:spMkLst>
            <pc:docMk/>
            <pc:sldMk cId="2193200112" sldId="519"/>
            <ac:spMk id="5" creationId="{EBD20AB8-C985-4FD6-954B-B7912895AA9A}"/>
          </ac:spMkLst>
        </pc:spChg>
        <pc:spChg chg="add mod">
          <ac:chgData name="Tugba Yahsi" userId="e9b9cd47-b32d-4d8a-8281-ec9e6c7b061b" providerId="ADAL" clId="{799DD61B-2C3B-4113-8256-EB1392838CA8}" dt="2021-11-09T13:32:51.004" v="103"/>
          <ac:spMkLst>
            <pc:docMk/>
            <pc:sldMk cId="2193200112" sldId="519"/>
            <ac:spMk id="7" creationId="{32D8558B-DB6A-461E-9C66-A6F953491375}"/>
          </ac:spMkLst>
        </pc:spChg>
        <pc:spChg chg="del">
          <ac:chgData name="Tugba Yahsi" userId="e9b9cd47-b32d-4d8a-8281-ec9e6c7b061b" providerId="ADAL" clId="{799DD61B-2C3B-4113-8256-EB1392838CA8}" dt="2021-11-09T13:32:44.664" v="102" actId="478"/>
          <ac:spMkLst>
            <pc:docMk/>
            <pc:sldMk cId="2193200112" sldId="519"/>
            <ac:spMk id="10" creationId="{F53A5FF2-9526-4A4F-80C2-9A23E85E4303}"/>
          </ac:spMkLst>
        </pc:spChg>
        <pc:picChg chg="del">
          <ac:chgData name="Tugba Yahsi" userId="e9b9cd47-b32d-4d8a-8281-ec9e6c7b061b" providerId="ADAL" clId="{799DD61B-2C3B-4113-8256-EB1392838CA8}" dt="2021-11-09T13:32:44.664" v="102" actId="478"/>
          <ac:picMkLst>
            <pc:docMk/>
            <pc:sldMk cId="2193200112" sldId="519"/>
            <ac:picMk id="6" creationId="{B763AAB2-5011-4416-9445-499FF5E4D09B}"/>
          </ac:picMkLst>
        </pc:picChg>
        <pc:picChg chg="add mod">
          <ac:chgData name="Tugba Yahsi" userId="e9b9cd47-b32d-4d8a-8281-ec9e6c7b061b" providerId="ADAL" clId="{799DD61B-2C3B-4113-8256-EB1392838CA8}" dt="2021-11-09T13:32:51.004" v="103"/>
          <ac:picMkLst>
            <pc:docMk/>
            <pc:sldMk cId="2193200112" sldId="519"/>
            <ac:picMk id="8" creationId="{C7FA04EA-B09F-4038-9D96-02B8E34B7D46}"/>
          </ac:picMkLst>
        </pc:picChg>
        <pc:cxnChg chg="del">
          <ac:chgData name="Tugba Yahsi" userId="e9b9cd47-b32d-4d8a-8281-ec9e6c7b061b" providerId="ADAL" clId="{799DD61B-2C3B-4113-8256-EB1392838CA8}" dt="2021-11-09T13:32:44.664" v="102" actId="478"/>
          <ac:cxnSpMkLst>
            <pc:docMk/>
            <pc:sldMk cId="2193200112" sldId="519"/>
            <ac:cxnSpMk id="11" creationId="{9D24F6A0-2B02-419A-93CE-EBF39FDB2356}"/>
          </ac:cxnSpMkLst>
        </pc:cxnChg>
      </pc:sldChg>
      <pc:sldChg chg="addSp delSp modSp add mod">
        <pc:chgData name="Tugba Yahsi" userId="e9b9cd47-b32d-4d8a-8281-ec9e6c7b061b" providerId="ADAL" clId="{799DD61B-2C3B-4113-8256-EB1392838CA8}" dt="2021-11-09T13:54:33.544" v="319" actId="1076"/>
        <pc:sldMkLst>
          <pc:docMk/>
          <pc:sldMk cId="2233248664" sldId="520"/>
        </pc:sldMkLst>
        <pc:spChg chg="add mod">
          <ac:chgData name="Tugba Yahsi" userId="e9b9cd47-b32d-4d8a-8281-ec9e6c7b061b" providerId="ADAL" clId="{799DD61B-2C3B-4113-8256-EB1392838CA8}" dt="2021-11-09T13:33:16.681" v="108"/>
          <ac:spMkLst>
            <pc:docMk/>
            <pc:sldMk cId="2233248664" sldId="520"/>
            <ac:spMk id="4" creationId="{BD1DC917-642F-4500-83DC-30366C767B16}"/>
          </ac:spMkLst>
        </pc:spChg>
        <pc:spChg chg="add mod">
          <ac:chgData name="Tugba Yahsi" userId="e9b9cd47-b32d-4d8a-8281-ec9e6c7b061b" providerId="ADAL" clId="{799DD61B-2C3B-4113-8256-EB1392838CA8}" dt="2021-11-09T13:54:24.407" v="316" actId="1076"/>
          <ac:spMkLst>
            <pc:docMk/>
            <pc:sldMk cId="2233248664" sldId="520"/>
            <ac:spMk id="6" creationId="{C64560CA-E0E9-4683-8263-3FD053EE6096}"/>
          </ac:spMkLst>
        </pc:spChg>
        <pc:spChg chg="del">
          <ac:chgData name="Tugba Yahsi" userId="e9b9cd47-b32d-4d8a-8281-ec9e6c7b061b" providerId="ADAL" clId="{799DD61B-2C3B-4113-8256-EB1392838CA8}" dt="2021-11-09T13:33:05.488" v="107" actId="478"/>
          <ac:spMkLst>
            <pc:docMk/>
            <pc:sldMk cId="2233248664" sldId="520"/>
            <ac:spMk id="7" creationId="{32D8558B-DB6A-461E-9C66-A6F953491375}"/>
          </ac:spMkLst>
        </pc:spChg>
        <pc:spChg chg="add mod">
          <ac:chgData name="Tugba Yahsi" userId="e9b9cd47-b32d-4d8a-8281-ec9e6c7b061b" providerId="ADAL" clId="{799DD61B-2C3B-4113-8256-EB1392838CA8}" dt="2021-11-09T13:54:31.513" v="318" actId="1076"/>
          <ac:spMkLst>
            <pc:docMk/>
            <pc:sldMk cId="2233248664" sldId="520"/>
            <ac:spMk id="9" creationId="{421C1641-2993-4AAF-8058-22F60B4F1240}"/>
          </ac:spMkLst>
        </pc:spChg>
        <pc:spChg chg="add mod">
          <ac:chgData name="Tugba Yahsi" userId="e9b9cd47-b32d-4d8a-8281-ec9e6c7b061b" providerId="ADAL" clId="{799DD61B-2C3B-4113-8256-EB1392838CA8}" dt="2021-11-09T13:54:33.544" v="319" actId="1076"/>
          <ac:spMkLst>
            <pc:docMk/>
            <pc:sldMk cId="2233248664" sldId="520"/>
            <ac:spMk id="10" creationId="{11A3F47D-B052-407C-8509-9FDF7D5C1498}"/>
          </ac:spMkLst>
        </pc:spChg>
        <pc:spChg chg="add mod">
          <ac:chgData name="Tugba Yahsi" userId="e9b9cd47-b32d-4d8a-8281-ec9e6c7b061b" providerId="ADAL" clId="{799DD61B-2C3B-4113-8256-EB1392838CA8}" dt="2021-11-09T13:33:16.681" v="108"/>
          <ac:spMkLst>
            <pc:docMk/>
            <pc:sldMk cId="2233248664" sldId="520"/>
            <ac:spMk id="11" creationId="{5E274BF7-C14F-427D-8A7E-479FB86D0A91}"/>
          </ac:spMkLst>
        </pc:spChg>
        <pc:spChg chg="add mod">
          <ac:chgData name="Tugba Yahsi" userId="e9b9cd47-b32d-4d8a-8281-ec9e6c7b061b" providerId="ADAL" clId="{799DD61B-2C3B-4113-8256-EB1392838CA8}" dt="2021-11-09T13:33:16.681" v="108"/>
          <ac:spMkLst>
            <pc:docMk/>
            <pc:sldMk cId="2233248664" sldId="520"/>
            <ac:spMk id="13" creationId="{021C9BE7-3622-4F96-A0C6-4E8CCCD8904A}"/>
          </ac:spMkLst>
        </pc:spChg>
        <pc:graphicFrameChg chg="add mod">
          <ac:chgData name="Tugba Yahsi" userId="e9b9cd47-b32d-4d8a-8281-ec9e6c7b061b" providerId="ADAL" clId="{799DD61B-2C3B-4113-8256-EB1392838CA8}" dt="2021-11-09T13:54:28.587" v="317" actId="1076"/>
          <ac:graphicFrameMkLst>
            <pc:docMk/>
            <pc:sldMk cId="2233248664" sldId="520"/>
            <ac:graphicFrameMk id="5" creationId="{20ED6CE7-4194-4107-81E9-0E8F03DE255B}"/>
          </ac:graphicFrameMkLst>
        </pc:graphicFrameChg>
        <pc:picChg chg="add del">
          <ac:chgData name="Tugba Yahsi" userId="e9b9cd47-b32d-4d8a-8281-ec9e6c7b061b" providerId="ADAL" clId="{799DD61B-2C3B-4113-8256-EB1392838CA8}" dt="2021-11-09T13:33:05.488" v="107" actId="478"/>
          <ac:picMkLst>
            <pc:docMk/>
            <pc:sldMk cId="2233248664" sldId="520"/>
            <ac:picMk id="8" creationId="{C7FA04EA-B09F-4038-9D96-02B8E34B7D46}"/>
          </ac:picMkLst>
        </pc:picChg>
        <pc:picChg chg="add mod">
          <ac:chgData name="Tugba Yahsi" userId="e9b9cd47-b32d-4d8a-8281-ec9e6c7b061b" providerId="ADAL" clId="{799DD61B-2C3B-4113-8256-EB1392838CA8}" dt="2021-11-09T13:33:16.681" v="108"/>
          <ac:picMkLst>
            <pc:docMk/>
            <pc:sldMk cId="2233248664" sldId="520"/>
            <ac:picMk id="12" creationId="{A1B288C1-B467-4E1C-80F4-18524FD440A1}"/>
          </ac:picMkLst>
        </pc:picChg>
      </pc:sldChg>
      <pc:sldChg chg="addSp delSp modSp add">
        <pc:chgData name="Tugba Yahsi" userId="e9b9cd47-b32d-4d8a-8281-ec9e6c7b061b" providerId="ADAL" clId="{799DD61B-2C3B-4113-8256-EB1392838CA8}" dt="2021-11-09T13:33:28.705" v="111"/>
        <pc:sldMkLst>
          <pc:docMk/>
          <pc:sldMk cId="4076538237" sldId="521"/>
        </pc:sldMkLst>
        <pc:spChg chg="del">
          <ac:chgData name="Tugba Yahsi" userId="e9b9cd47-b32d-4d8a-8281-ec9e6c7b061b" providerId="ADAL" clId="{799DD61B-2C3B-4113-8256-EB1392838CA8}" dt="2021-11-09T13:33:23.514" v="110" actId="478"/>
          <ac:spMkLst>
            <pc:docMk/>
            <pc:sldMk cId="4076538237" sldId="521"/>
            <ac:spMk id="4" creationId="{BD1DC917-642F-4500-83DC-30366C767B16}"/>
          </ac:spMkLst>
        </pc:spChg>
        <pc:spChg chg="del">
          <ac:chgData name="Tugba Yahsi" userId="e9b9cd47-b32d-4d8a-8281-ec9e6c7b061b" providerId="ADAL" clId="{799DD61B-2C3B-4113-8256-EB1392838CA8}" dt="2021-11-09T13:33:23.514" v="110" actId="478"/>
          <ac:spMkLst>
            <pc:docMk/>
            <pc:sldMk cId="4076538237" sldId="521"/>
            <ac:spMk id="6" creationId="{C64560CA-E0E9-4683-8263-3FD053EE6096}"/>
          </ac:spMkLst>
        </pc:spChg>
        <pc:spChg chg="del">
          <ac:chgData name="Tugba Yahsi" userId="e9b9cd47-b32d-4d8a-8281-ec9e6c7b061b" providerId="ADAL" clId="{799DD61B-2C3B-4113-8256-EB1392838CA8}" dt="2021-11-09T13:33:23.514" v="110" actId="478"/>
          <ac:spMkLst>
            <pc:docMk/>
            <pc:sldMk cId="4076538237" sldId="521"/>
            <ac:spMk id="9" creationId="{421C1641-2993-4AAF-8058-22F60B4F1240}"/>
          </ac:spMkLst>
        </pc:spChg>
        <pc:spChg chg="del">
          <ac:chgData name="Tugba Yahsi" userId="e9b9cd47-b32d-4d8a-8281-ec9e6c7b061b" providerId="ADAL" clId="{799DD61B-2C3B-4113-8256-EB1392838CA8}" dt="2021-11-09T13:33:23.514" v="110" actId="478"/>
          <ac:spMkLst>
            <pc:docMk/>
            <pc:sldMk cId="4076538237" sldId="521"/>
            <ac:spMk id="10" creationId="{11A3F47D-B052-407C-8509-9FDF7D5C1498}"/>
          </ac:spMkLst>
        </pc:spChg>
        <pc:spChg chg="del">
          <ac:chgData name="Tugba Yahsi" userId="e9b9cd47-b32d-4d8a-8281-ec9e6c7b061b" providerId="ADAL" clId="{799DD61B-2C3B-4113-8256-EB1392838CA8}" dt="2021-11-09T13:33:23.514" v="110" actId="478"/>
          <ac:spMkLst>
            <pc:docMk/>
            <pc:sldMk cId="4076538237" sldId="521"/>
            <ac:spMk id="11" creationId="{5E274BF7-C14F-427D-8A7E-479FB86D0A91}"/>
          </ac:spMkLst>
        </pc:spChg>
        <pc:spChg chg="del">
          <ac:chgData name="Tugba Yahsi" userId="e9b9cd47-b32d-4d8a-8281-ec9e6c7b061b" providerId="ADAL" clId="{799DD61B-2C3B-4113-8256-EB1392838CA8}" dt="2021-11-09T13:33:23.514" v="110" actId="478"/>
          <ac:spMkLst>
            <pc:docMk/>
            <pc:sldMk cId="4076538237" sldId="521"/>
            <ac:spMk id="13" creationId="{021C9BE7-3622-4F96-A0C6-4E8CCCD8904A}"/>
          </ac:spMkLst>
        </pc:spChg>
        <pc:spChg chg="add mod">
          <ac:chgData name="Tugba Yahsi" userId="e9b9cd47-b32d-4d8a-8281-ec9e6c7b061b" providerId="ADAL" clId="{799DD61B-2C3B-4113-8256-EB1392838CA8}" dt="2021-11-09T13:33:28.705" v="111"/>
          <ac:spMkLst>
            <pc:docMk/>
            <pc:sldMk cId="4076538237" sldId="521"/>
            <ac:spMk id="14" creationId="{407FD441-35B7-43B9-839B-3CA88F55035F}"/>
          </ac:spMkLst>
        </pc:spChg>
        <pc:spChg chg="add mod">
          <ac:chgData name="Tugba Yahsi" userId="e9b9cd47-b32d-4d8a-8281-ec9e6c7b061b" providerId="ADAL" clId="{799DD61B-2C3B-4113-8256-EB1392838CA8}" dt="2021-11-09T13:33:28.705" v="111"/>
          <ac:spMkLst>
            <pc:docMk/>
            <pc:sldMk cId="4076538237" sldId="521"/>
            <ac:spMk id="15" creationId="{EA94E986-4289-46F0-A23B-F60CF4EC8B62}"/>
          </ac:spMkLst>
        </pc:spChg>
        <pc:graphicFrameChg chg="del">
          <ac:chgData name="Tugba Yahsi" userId="e9b9cd47-b32d-4d8a-8281-ec9e6c7b061b" providerId="ADAL" clId="{799DD61B-2C3B-4113-8256-EB1392838CA8}" dt="2021-11-09T13:33:23.514" v="110" actId="478"/>
          <ac:graphicFrameMkLst>
            <pc:docMk/>
            <pc:sldMk cId="4076538237" sldId="521"/>
            <ac:graphicFrameMk id="5" creationId="{20ED6CE7-4194-4107-81E9-0E8F03DE255B}"/>
          </ac:graphicFrameMkLst>
        </pc:graphicFrameChg>
        <pc:picChg chg="del">
          <ac:chgData name="Tugba Yahsi" userId="e9b9cd47-b32d-4d8a-8281-ec9e6c7b061b" providerId="ADAL" clId="{799DD61B-2C3B-4113-8256-EB1392838CA8}" dt="2021-11-09T13:33:23.514" v="110" actId="478"/>
          <ac:picMkLst>
            <pc:docMk/>
            <pc:sldMk cId="4076538237" sldId="521"/>
            <ac:picMk id="12" creationId="{A1B288C1-B467-4E1C-80F4-18524FD440A1}"/>
          </ac:picMkLst>
        </pc:picChg>
        <pc:picChg chg="add mod">
          <ac:chgData name="Tugba Yahsi" userId="e9b9cd47-b32d-4d8a-8281-ec9e6c7b061b" providerId="ADAL" clId="{799DD61B-2C3B-4113-8256-EB1392838CA8}" dt="2021-11-09T13:33:28.705" v="111"/>
          <ac:picMkLst>
            <pc:docMk/>
            <pc:sldMk cId="4076538237" sldId="521"/>
            <ac:picMk id="16" creationId="{B2ED0706-7510-4362-AA35-5EBCA13A6895}"/>
          </ac:picMkLst>
        </pc:picChg>
        <pc:picChg chg="add mod">
          <ac:chgData name="Tugba Yahsi" userId="e9b9cd47-b32d-4d8a-8281-ec9e6c7b061b" providerId="ADAL" clId="{799DD61B-2C3B-4113-8256-EB1392838CA8}" dt="2021-11-09T13:33:28.705" v="111"/>
          <ac:picMkLst>
            <pc:docMk/>
            <pc:sldMk cId="4076538237" sldId="521"/>
            <ac:picMk id="17" creationId="{58F448E4-33DE-47B1-9E06-36300E5832CA}"/>
          </ac:picMkLst>
        </pc:picChg>
        <pc:picChg chg="add mod">
          <ac:chgData name="Tugba Yahsi" userId="e9b9cd47-b32d-4d8a-8281-ec9e6c7b061b" providerId="ADAL" clId="{799DD61B-2C3B-4113-8256-EB1392838CA8}" dt="2021-11-09T13:33:28.705" v="111"/>
          <ac:picMkLst>
            <pc:docMk/>
            <pc:sldMk cId="4076538237" sldId="521"/>
            <ac:picMk id="18" creationId="{6F618C38-9474-40BE-964A-C40044CEC0CC}"/>
          </ac:picMkLst>
        </pc:picChg>
      </pc:sldChg>
      <pc:sldChg chg="addSp delSp modSp add mod">
        <pc:chgData name="Tugba Yahsi" userId="e9b9cd47-b32d-4d8a-8281-ec9e6c7b061b" providerId="ADAL" clId="{799DD61B-2C3B-4113-8256-EB1392838CA8}" dt="2021-11-09T13:34:27.950" v="127" actId="1076"/>
        <pc:sldMkLst>
          <pc:docMk/>
          <pc:sldMk cId="3923165567" sldId="522"/>
        </pc:sldMkLst>
        <pc:spChg chg="add mod">
          <ac:chgData name="Tugba Yahsi" userId="e9b9cd47-b32d-4d8a-8281-ec9e6c7b061b" providerId="ADAL" clId="{799DD61B-2C3B-4113-8256-EB1392838CA8}" dt="2021-11-09T13:33:47.284" v="114"/>
          <ac:spMkLst>
            <pc:docMk/>
            <pc:sldMk cId="3923165567" sldId="522"/>
            <ac:spMk id="7" creationId="{DB5DA683-E5EB-4B51-8683-6455845EDCA4}"/>
          </ac:spMkLst>
        </pc:spChg>
        <pc:spChg chg="add mod">
          <ac:chgData name="Tugba Yahsi" userId="e9b9cd47-b32d-4d8a-8281-ec9e6c7b061b" providerId="ADAL" clId="{799DD61B-2C3B-4113-8256-EB1392838CA8}" dt="2021-11-09T13:34:11.868" v="122" actId="1076"/>
          <ac:spMkLst>
            <pc:docMk/>
            <pc:sldMk cId="3923165567" sldId="522"/>
            <ac:spMk id="12" creationId="{B0E8325A-0E19-4521-B42D-79161614FB6D}"/>
          </ac:spMkLst>
        </pc:spChg>
        <pc:spChg chg="add mod">
          <ac:chgData name="Tugba Yahsi" userId="e9b9cd47-b32d-4d8a-8281-ec9e6c7b061b" providerId="ADAL" clId="{799DD61B-2C3B-4113-8256-EB1392838CA8}" dt="2021-11-09T13:34:27.950" v="127" actId="1076"/>
          <ac:spMkLst>
            <pc:docMk/>
            <pc:sldMk cId="3923165567" sldId="522"/>
            <ac:spMk id="13" creationId="{10319F4B-8D29-4707-B714-58C444310AD4}"/>
          </ac:spMkLst>
        </pc:spChg>
        <pc:spChg chg="del">
          <ac:chgData name="Tugba Yahsi" userId="e9b9cd47-b32d-4d8a-8281-ec9e6c7b061b" providerId="ADAL" clId="{799DD61B-2C3B-4113-8256-EB1392838CA8}" dt="2021-11-09T13:33:41.686" v="113" actId="478"/>
          <ac:spMkLst>
            <pc:docMk/>
            <pc:sldMk cId="3923165567" sldId="522"/>
            <ac:spMk id="14" creationId="{407FD441-35B7-43B9-839B-3CA88F55035F}"/>
          </ac:spMkLst>
        </pc:spChg>
        <pc:spChg chg="del">
          <ac:chgData name="Tugba Yahsi" userId="e9b9cd47-b32d-4d8a-8281-ec9e6c7b061b" providerId="ADAL" clId="{799DD61B-2C3B-4113-8256-EB1392838CA8}" dt="2021-11-09T13:33:41.686" v="113" actId="478"/>
          <ac:spMkLst>
            <pc:docMk/>
            <pc:sldMk cId="3923165567" sldId="522"/>
            <ac:spMk id="15" creationId="{EA94E986-4289-46F0-A23B-F60CF4EC8B62}"/>
          </ac:spMkLst>
        </pc:spChg>
        <pc:graphicFrameChg chg="add mod">
          <ac:chgData name="Tugba Yahsi" userId="e9b9cd47-b32d-4d8a-8281-ec9e6c7b061b" providerId="ADAL" clId="{799DD61B-2C3B-4113-8256-EB1392838CA8}" dt="2021-11-09T13:33:57.083" v="117" actId="1076"/>
          <ac:graphicFrameMkLst>
            <pc:docMk/>
            <pc:sldMk cId="3923165567" sldId="522"/>
            <ac:graphicFrameMk id="9" creationId="{4E16EAE7-F7EB-4B59-8164-9255CCD292DD}"/>
          </ac:graphicFrameMkLst>
        </pc:graphicFrameChg>
        <pc:picChg chg="add mod">
          <ac:chgData name="Tugba Yahsi" userId="e9b9cd47-b32d-4d8a-8281-ec9e6c7b061b" providerId="ADAL" clId="{799DD61B-2C3B-4113-8256-EB1392838CA8}" dt="2021-11-09T13:34:15.575" v="123" actId="1076"/>
          <ac:picMkLst>
            <pc:docMk/>
            <pc:sldMk cId="3923165567" sldId="522"/>
            <ac:picMk id="8" creationId="{4ED123C9-04DF-42B0-9280-9A4EEB64D2A8}"/>
          </ac:picMkLst>
        </pc:picChg>
        <pc:picChg chg="add mod">
          <ac:chgData name="Tugba Yahsi" userId="e9b9cd47-b32d-4d8a-8281-ec9e6c7b061b" providerId="ADAL" clId="{799DD61B-2C3B-4113-8256-EB1392838CA8}" dt="2021-11-09T13:34:21.728" v="125" actId="1076"/>
          <ac:picMkLst>
            <pc:docMk/>
            <pc:sldMk cId="3923165567" sldId="522"/>
            <ac:picMk id="10" creationId="{564D6759-9DD8-4E78-BA47-01B8E697887D}"/>
          </ac:picMkLst>
        </pc:picChg>
        <pc:picChg chg="add mod">
          <ac:chgData name="Tugba Yahsi" userId="e9b9cd47-b32d-4d8a-8281-ec9e6c7b061b" providerId="ADAL" clId="{799DD61B-2C3B-4113-8256-EB1392838CA8}" dt="2021-11-09T13:34:24.597" v="126" actId="1076"/>
          <ac:picMkLst>
            <pc:docMk/>
            <pc:sldMk cId="3923165567" sldId="522"/>
            <ac:picMk id="11" creationId="{5C1C7D33-E8A3-41F9-8AB8-2F066702ACCA}"/>
          </ac:picMkLst>
        </pc:picChg>
        <pc:picChg chg="del">
          <ac:chgData name="Tugba Yahsi" userId="e9b9cd47-b32d-4d8a-8281-ec9e6c7b061b" providerId="ADAL" clId="{799DD61B-2C3B-4113-8256-EB1392838CA8}" dt="2021-11-09T13:33:41.686" v="113" actId="478"/>
          <ac:picMkLst>
            <pc:docMk/>
            <pc:sldMk cId="3923165567" sldId="522"/>
            <ac:picMk id="16" creationId="{B2ED0706-7510-4362-AA35-5EBCA13A6895}"/>
          </ac:picMkLst>
        </pc:picChg>
        <pc:picChg chg="del">
          <ac:chgData name="Tugba Yahsi" userId="e9b9cd47-b32d-4d8a-8281-ec9e6c7b061b" providerId="ADAL" clId="{799DD61B-2C3B-4113-8256-EB1392838CA8}" dt="2021-11-09T13:33:41.686" v="113" actId="478"/>
          <ac:picMkLst>
            <pc:docMk/>
            <pc:sldMk cId="3923165567" sldId="522"/>
            <ac:picMk id="17" creationId="{58F448E4-33DE-47B1-9E06-36300E5832CA}"/>
          </ac:picMkLst>
        </pc:picChg>
        <pc:picChg chg="del">
          <ac:chgData name="Tugba Yahsi" userId="e9b9cd47-b32d-4d8a-8281-ec9e6c7b061b" providerId="ADAL" clId="{799DD61B-2C3B-4113-8256-EB1392838CA8}" dt="2021-11-09T13:33:41.686" v="113" actId="478"/>
          <ac:picMkLst>
            <pc:docMk/>
            <pc:sldMk cId="3923165567" sldId="522"/>
            <ac:picMk id="18" creationId="{6F618C38-9474-40BE-964A-C40044CEC0CC}"/>
          </ac:picMkLst>
        </pc:picChg>
      </pc:sldChg>
      <pc:sldChg chg="addSp delSp modSp add mod">
        <pc:chgData name="Tugba Yahsi" userId="e9b9cd47-b32d-4d8a-8281-ec9e6c7b061b" providerId="ADAL" clId="{799DD61B-2C3B-4113-8256-EB1392838CA8}" dt="2021-11-09T13:34:39.637" v="130"/>
        <pc:sldMkLst>
          <pc:docMk/>
          <pc:sldMk cId="2694395659" sldId="523"/>
        </pc:sldMkLst>
        <pc:spChg chg="del">
          <ac:chgData name="Tugba Yahsi" userId="e9b9cd47-b32d-4d8a-8281-ec9e6c7b061b" providerId="ADAL" clId="{799DD61B-2C3B-4113-8256-EB1392838CA8}" dt="2021-11-09T13:34:32.670" v="129" actId="478"/>
          <ac:spMkLst>
            <pc:docMk/>
            <pc:sldMk cId="2694395659" sldId="523"/>
            <ac:spMk id="7" creationId="{DB5DA683-E5EB-4B51-8683-6455845EDCA4}"/>
          </ac:spMkLst>
        </pc:spChg>
        <pc:spChg chg="del">
          <ac:chgData name="Tugba Yahsi" userId="e9b9cd47-b32d-4d8a-8281-ec9e6c7b061b" providerId="ADAL" clId="{799DD61B-2C3B-4113-8256-EB1392838CA8}" dt="2021-11-09T13:34:32.670" v="129" actId="478"/>
          <ac:spMkLst>
            <pc:docMk/>
            <pc:sldMk cId="2694395659" sldId="523"/>
            <ac:spMk id="12" creationId="{B0E8325A-0E19-4521-B42D-79161614FB6D}"/>
          </ac:spMkLst>
        </pc:spChg>
        <pc:spChg chg="del">
          <ac:chgData name="Tugba Yahsi" userId="e9b9cd47-b32d-4d8a-8281-ec9e6c7b061b" providerId="ADAL" clId="{799DD61B-2C3B-4113-8256-EB1392838CA8}" dt="2021-11-09T13:34:32.670" v="129" actId="478"/>
          <ac:spMkLst>
            <pc:docMk/>
            <pc:sldMk cId="2694395659" sldId="523"/>
            <ac:spMk id="13" creationId="{10319F4B-8D29-4707-B714-58C444310AD4}"/>
          </ac:spMkLst>
        </pc:spChg>
        <pc:spChg chg="add mod">
          <ac:chgData name="Tugba Yahsi" userId="e9b9cd47-b32d-4d8a-8281-ec9e6c7b061b" providerId="ADAL" clId="{799DD61B-2C3B-4113-8256-EB1392838CA8}" dt="2021-11-09T13:34:39.637" v="130"/>
          <ac:spMkLst>
            <pc:docMk/>
            <pc:sldMk cId="2694395659" sldId="523"/>
            <ac:spMk id="14" creationId="{63A03802-7DD0-425B-BA89-4E7801F19FE2}"/>
          </ac:spMkLst>
        </pc:spChg>
        <pc:spChg chg="add mod">
          <ac:chgData name="Tugba Yahsi" userId="e9b9cd47-b32d-4d8a-8281-ec9e6c7b061b" providerId="ADAL" clId="{799DD61B-2C3B-4113-8256-EB1392838CA8}" dt="2021-11-09T13:34:39.637" v="130"/>
          <ac:spMkLst>
            <pc:docMk/>
            <pc:sldMk cId="2694395659" sldId="523"/>
            <ac:spMk id="16" creationId="{652B18AD-504F-4BE9-9FB5-191B40B9EF0E}"/>
          </ac:spMkLst>
        </pc:spChg>
        <pc:spChg chg="add mod">
          <ac:chgData name="Tugba Yahsi" userId="e9b9cd47-b32d-4d8a-8281-ec9e6c7b061b" providerId="ADAL" clId="{799DD61B-2C3B-4113-8256-EB1392838CA8}" dt="2021-11-09T13:34:39.637" v="130"/>
          <ac:spMkLst>
            <pc:docMk/>
            <pc:sldMk cId="2694395659" sldId="523"/>
            <ac:spMk id="17" creationId="{80E280F6-A493-4F82-9ADE-C59056B65AB5}"/>
          </ac:spMkLst>
        </pc:spChg>
        <pc:graphicFrameChg chg="del">
          <ac:chgData name="Tugba Yahsi" userId="e9b9cd47-b32d-4d8a-8281-ec9e6c7b061b" providerId="ADAL" clId="{799DD61B-2C3B-4113-8256-EB1392838CA8}" dt="2021-11-09T13:34:32.670" v="129" actId="478"/>
          <ac:graphicFrameMkLst>
            <pc:docMk/>
            <pc:sldMk cId="2694395659" sldId="523"/>
            <ac:graphicFrameMk id="9" creationId="{4E16EAE7-F7EB-4B59-8164-9255CCD292DD}"/>
          </ac:graphicFrameMkLst>
        </pc:graphicFrameChg>
        <pc:picChg chg="del">
          <ac:chgData name="Tugba Yahsi" userId="e9b9cd47-b32d-4d8a-8281-ec9e6c7b061b" providerId="ADAL" clId="{799DD61B-2C3B-4113-8256-EB1392838CA8}" dt="2021-11-09T13:34:32.670" v="129" actId="478"/>
          <ac:picMkLst>
            <pc:docMk/>
            <pc:sldMk cId="2694395659" sldId="523"/>
            <ac:picMk id="8" creationId="{4ED123C9-04DF-42B0-9280-9A4EEB64D2A8}"/>
          </ac:picMkLst>
        </pc:picChg>
        <pc:picChg chg="del">
          <ac:chgData name="Tugba Yahsi" userId="e9b9cd47-b32d-4d8a-8281-ec9e6c7b061b" providerId="ADAL" clId="{799DD61B-2C3B-4113-8256-EB1392838CA8}" dt="2021-11-09T13:34:32.670" v="129" actId="478"/>
          <ac:picMkLst>
            <pc:docMk/>
            <pc:sldMk cId="2694395659" sldId="523"/>
            <ac:picMk id="10" creationId="{564D6759-9DD8-4E78-BA47-01B8E697887D}"/>
          </ac:picMkLst>
        </pc:picChg>
        <pc:picChg chg="del">
          <ac:chgData name="Tugba Yahsi" userId="e9b9cd47-b32d-4d8a-8281-ec9e6c7b061b" providerId="ADAL" clId="{799DD61B-2C3B-4113-8256-EB1392838CA8}" dt="2021-11-09T13:34:32.670" v="129" actId="478"/>
          <ac:picMkLst>
            <pc:docMk/>
            <pc:sldMk cId="2694395659" sldId="523"/>
            <ac:picMk id="11" creationId="{5C1C7D33-E8A3-41F9-8AB8-2F066702ACCA}"/>
          </ac:picMkLst>
        </pc:picChg>
        <pc:picChg chg="add mod">
          <ac:chgData name="Tugba Yahsi" userId="e9b9cd47-b32d-4d8a-8281-ec9e6c7b061b" providerId="ADAL" clId="{799DD61B-2C3B-4113-8256-EB1392838CA8}" dt="2021-11-09T13:34:39.637" v="130"/>
          <ac:picMkLst>
            <pc:docMk/>
            <pc:sldMk cId="2694395659" sldId="523"/>
            <ac:picMk id="15" creationId="{E96E6927-5935-446E-B5BD-945DD5B36944}"/>
          </ac:picMkLst>
        </pc:picChg>
        <pc:cxnChg chg="add mod">
          <ac:chgData name="Tugba Yahsi" userId="e9b9cd47-b32d-4d8a-8281-ec9e6c7b061b" providerId="ADAL" clId="{799DD61B-2C3B-4113-8256-EB1392838CA8}" dt="2021-11-09T13:34:39.637" v="130"/>
          <ac:cxnSpMkLst>
            <pc:docMk/>
            <pc:sldMk cId="2694395659" sldId="523"/>
            <ac:cxnSpMk id="18" creationId="{CB0DB2AD-24FE-4648-8C83-042646187A21}"/>
          </ac:cxnSpMkLst>
        </pc:cxnChg>
        <pc:cxnChg chg="add mod">
          <ac:chgData name="Tugba Yahsi" userId="e9b9cd47-b32d-4d8a-8281-ec9e6c7b061b" providerId="ADAL" clId="{799DD61B-2C3B-4113-8256-EB1392838CA8}" dt="2021-11-09T13:34:39.637" v="130"/>
          <ac:cxnSpMkLst>
            <pc:docMk/>
            <pc:sldMk cId="2694395659" sldId="523"/>
            <ac:cxnSpMk id="19" creationId="{96C37142-719B-428D-9C6C-F16D7272C169}"/>
          </ac:cxnSpMkLst>
        </pc:cxnChg>
        <pc:cxnChg chg="add mod">
          <ac:chgData name="Tugba Yahsi" userId="e9b9cd47-b32d-4d8a-8281-ec9e6c7b061b" providerId="ADAL" clId="{799DD61B-2C3B-4113-8256-EB1392838CA8}" dt="2021-11-09T13:34:39.637" v="130"/>
          <ac:cxnSpMkLst>
            <pc:docMk/>
            <pc:sldMk cId="2694395659" sldId="523"/>
            <ac:cxnSpMk id="20" creationId="{CC3AF3CF-4B5B-4E76-8340-A39143F4678E}"/>
          </ac:cxnSpMkLst>
        </pc:cxnChg>
        <pc:cxnChg chg="add mod">
          <ac:chgData name="Tugba Yahsi" userId="e9b9cd47-b32d-4d8a-8281-ec9e6c7b061b" providerId="ADAL" clId="{799DD61B-2C3B-4113-8256-EB1392838CA8}" dt="2021-11-09T13:34:39.637" v="130"/>
          <ac:cxnSpMkLst>
            <pc:docMk/>
            <pc:sldMk cId="2694395659" sldId="523"/>
            <ac:cxnSpMk id="21" creationId="{7CEE7293-426F-4129-844A-3F5FAC72825E}"/>
          </ac:cxnSpMkLst>
        </pc:cxnChg>
      </pc:sldChg>
      <pc:sldChg chg="addSp delSp modSp add mod">
        <pc:chgData name="Tugba Yahsi" userId="e9b9cd47-b32d-4d8a-8281-ec9e6c7b061b" providerId="ADAL" clId="{799DD61B-2C3B-4113-8256-EB1392838CA8}" dt="2021-11-09T13:34:59.043" v="133"/>
        <pc:sldMkLst>
          <pc:docMk/>
          <pc:sldMk cId="2130228313" sldId="524"/>
        </pc:sldMkLst>
        <pc:spChg chg="add mod">
          <ac:chgData name="Tugba Yahsi" userId="e9b9cd47-b32d-4d8a-8281-ec9e6c7b061b" providerId="ADAL" clId="{799DD61B-2C3B-4113-8256-EB1392838CA8}" dt="2021-11-09T13:34:59.043" v="133"/>
          <ac:spMkLst>
            <pc:docMk/>
            <pc:sldMk cId="2130228313" sldId="524"/>
            <ac:spMk id="10" creationId="{B770CD91-D02E-44E6-905A-8A45C4A95569}"/>
          </ac:spMkLst>
        </pc:spChg>
        <pc:spChg chg="add mod">
          <ac:chgData name="Tugba Yahsi" userId="e9b9cd47-b32d-4d8a-8281-ec9e6c7b061b" providerId="ADAL" clId="{799DD61B-2C3B-4113-8256-EB1392838CA8}" dt="2021-11-09T13:34:59.043" v="133"/>
          <ac:spMkLst>
            <pc:docMk/>
            <pc:sldMk cId="2130228313" sldId="524"/>
            <ac:spMk id="12" creationId="{02AEBD32-74D3-4131-AC2C-04CEEF92645D}"/>
          </ac:spMkLst>
        </pc:spChg>
        <pc:spChg chg="add mod">
          <ac:chgData name="Tugba Yahsi" userId="e9b9cd47-b32d-4d8a-8281-ec9e6c7b061b" providerId="ADAL" clId="{799DD61B-2C3B-4113-8256-EB1392838CA8}" dt="2021-11-09T13:34:59.043" v="133"/>
          <ac:spMkLst>
            <pc:docMk/>
            <pc:sldMk cId="2130228313" sldId="524"/>
            <ac:spMk id="13" creationId="{1277E934-A1E9-4E82-ABCB-143161C9E03D}"/>
          </ac:spMkLst>
        </pc:spChg>
        <pc:spChg chg="del">
          <ac:chgData name="Tugba Yahsi" userId="e9b9cd47-b32d-4d8a-8281-ec9e6c7b061b" providerId="ADAL" clId="{799DD61B-2C3B-4113-8256-EB1392838CA8}" dt="2021-11-09T13:34:50.053" v="132" actId="478"/>
          <ac:spMkLst>
            <pc:docMk/>
            <pc:sldMk cId="2130228313" sldId="524"/>
            <ac:spMk id="14" creationId="{63A03802-7DD0-425B-BA89-4E7801F19FE2}"/>
          </ac:spMkLst>
        </pc:spChg>
        <pc:spChg chg="del">
          <ac:chgData name="Tugba Yahsi" userId="e9b9cd47-b32d-4d8a-8281-ec9e6c7b061b" providerId="ADAL" clId="{799DD61B-2C3B-4113-8256-EB1392838CA8}" dt="2021-11-09T13:34:50.053" v="132" actId="478"/>
          <ac:spMkLst>
            <pc:docMk/>
            <pc:sldMk cId="2130228313" sldId="524"/>
            <ac:spMk id="16" creationId="{652B18AD-504F-4BE9-9FB5-191B40B9EF0E}"/>
          </ac:spMkLst>
        </pc:spChg>
        <pc:spChg chg="del">
          <ac:chgData name="Tugba Yahsi" userId="e9b9cd47-b32d-4d8a-8281-ec9e6c7b061b" providerId="ADAL" clId="{799DD61B-2C3B-4113-8256-EB1392838CA8}" dt="2021-11-09T13:34:50.053" v="132" actId="478"/>
          <ac:spMkLst>
            <pc:docMk/>
            <pc:sldMk cId="2130228313" sldId="524"/>
            <ac:spMk id="17" creationId="{80E280F6-A493-4F82-9ADE-C59056B65AB5}"/>
          </ac:spMkLst>
        </pc:spChg>
        <pc:picChg chg="add mod">
          <ac:chgData name="Tugba Yahsi" userId="e9b9cd47-b32d-4d8a-8281-ec9e6c7b061b" providerId="ADAL" clId="{799DD61B-2C3B-4113-8256-EB1392838CA8}" dt="2021-11-09T13:34:59.043" v="133"/>
          <ac:picMkLst>
            <pc:docMk/>
            <pc:sldMk cId="2130228313" sldId="524"/>
            <ac:picMk id="11" creationId="{C5CE9E6D-D3BF-4174-AE05-B1DFA5896BC0}"/>
          </ac:picMkLst>
        </pc:picChg>
        <pc:picChg chg="del">
          <ac:chgData name="Tugba Yahsi" userId="e9b9cd47-b32d-4d8a-8281-ec9e6c7b061b" providerId="ADAL" clId="{799DD61B-2C3B-4113-8256-EB1392838CA8}" dt="2021-11-09T13:34:50.053" v="132" actId="478"/>
          <ac:picMkLst>
            <pc:docMk/>
            <pc:sldMk cId="2130228313" sldId="524"/>
            <ac:picMk id="15" creationId="{E96E6927-5935-446E-B5BD-945DD5B36944}"/>
          </ac:picMkLst>
        </pc:picChg>
        <pc:cxnChg chg="del">
          <ac:chgData name="Tugba Yahsi" userId="e9b9cd47-b32d-4d8a-8281-ec9e6c7b061b" providerId="ADAL" clId="{799DD61B-2C3B-4113-8256-EB1392838CA8}" dt="2021-11-09T13:34:50.053" v="132" actId="478"/>
          <ac:cxnSpMkLst>
            <pc:docMk/>
            <pc:sldMk cId="2130228313" sldId="524"/>
            <ac:cxnSpMk id="18" creationId="{CB0DB2AD-24FE-4648-8C83-042646187A21}"/>
          </ac:cxnSpMkLst>
        </pc:cxnChg>
        <pc:cxnChg chg="del">
          <ac:chgData name="Tugba Yahsi" userId="e9b9cd47-b32d-4d8a-8281-ec9e6c7b061b" providerId="ADAL" clId="{799DD61B-2C3B-4113-8256-EB1392838CA8}" dt="2021-11-09T13:34:50.053" v="132" actId="478"/>
          <ac:cxnSpMkLst>
            <pc:docMk/>
            <pc:sldMk cId="2130228313" sldId="524"/>
            <ac:cxnSpMk id="19" creationId="{96C37142-719B-428D-9C6C-F16D7272C169}"/>
          </ac:cxnSpMkLst>
        </pc:cxnChg>
        <pc:cxnChg chg="del">
          <ac:chgData name="Tugba Yahsi" userId="e9b9cd47-b32d-4d8a-8281-ec9e6c7b061b" providerId="ADAL" clId="{799DD61B-2C3B-4113-8256-EB1392838CA8}" dt="2021-11-09T13:34:50.053" v="132" actId="478"/>
          <ac:cxnSpMkLst>
            <pc:docMk/>
            <pc:sldMk cId="2130228313" sldId="524"/>
            <ac:cxnSpMk id="20" creationId="{CC3AF3CF-4B5B-4E76-8340-A39143F4678E}"/>
          </ac:cxnSpMkLst>
        </pc:cxnChg>
        <pc:cxnChg chg="del">
          <ac:chgData name="Tugba Yahsi" userId="e9b9cd47-b32d-4d8a-8281-ec9e6c7b061b" providerId="ADAL" clId="{799DD61B-2C3B-4113-8256-EB1392838CA8}" dt="2021-11-09T13:34:50.053" v="132" actId="478"/>
          <ac:cxnSpMkLst>
            <pc:docMk/>
            <pc:sldMk cId="2130228313" sldId="524"/>
            <ac:cxnSpMk id="21" creationId="{7CEE7293-426F-4129-844A-3F5FAC72825E}"/>
          </ac:cxnSpMkLst>
        </pc:cxnChg>
      </pc:sldChg>
      <pc:sldChg chg="addSp delSp modSp add mod">
        <pc:chgData name="Tugba Yahsi" userId="e9b9cd47-b32d-4d8a-8281-ec9e6c7b061b" providerId="ADAL" clId="{799DD61B-2C3B-4113-8256-EB1392838CA8}" dt="2021-11-09T13:35:13.671" v="136"/>
        <pc:sldMkLst>
          <pc:docMk/>
          <pc:sldMk cId="3755713036" sldId="525"/>
        </pc:sldMkLst>
        <pc:spChg chg="add mod">
          <ac:chgData name="Tugba Yahsi" userId="e9b9cd47-b32d-4d8a-8281-ec9e6c7b061b" providerId="ADAL" clId="{799DD61B-2C3B-4113-8256-EB1392838CA8}" dt="2021-11-09T13:35:13.671" v="136"/>
          <ac:spMkLst>
            <pc:docMk/>
            <pc:sldMk cId="3755713036" sldId="525"/>
            <ac:spMk id="6" creationId="{F4BCA595-FA54-40D7-85C4-1D61363DCB27}"/>
          </ac:spMkLst>
        </pc:spChg>
        <pc:spChg chg="add mod">
          <ac:chgData name="Tugba Yahsi" userId="e9b9cd47-b32d-4d8a-8281-ec9e6c7b061b" providerId="ADAL" clId="{799DD61B-2C3B-4113-8256-EB1392838CA8}" dt="2021-11-09T13:35:13.671" v="136"/>
          <ac:spMkLst>
            <pc:docMk/>
            <pc:sldMk cId="3755713036" sldId="525"/>
            <ac:spMk id="8" creationId="{4F7CC50C-5152-4951-A9C1-446DDEA2FB2B}"/>
          </ac:spMkLst>
        </pc:spChg>
        <pc:spChg chg="del">
          <ac:chgData name="Tugba Yahsi" userId="e9b9cd47-b32d-4d8a-8281-ec9e6c7b061b" providerId="ADAL" clId="{799DD61B-2C3B-4113-8256-EB1392838CA8}" dt="2021-11-09T13:35:09.837" v="135" actId="478"/>
          <ac:spMkLst>
            <pc:docMk/>
            <pc:sldMk cId="3755713036" sldId="525"/>
            <ac:spMk id="10" creationId="{B770CD91-D02E-44E6-905A-8A45C4A95569}"/>
          </ac:spMkLst>
        </pc:spChg>
        <pc:spChg chg="del">
          <ac:chgData name="Tugba Yahsi" userId="e9b9cd47-b32d-4d8a-8281-ec9e6c7b061b" providerId="ADAL" clId="{799DD61B-2C3B-4113-8256-EB1392838CA8}" dt="2021-11-09T13:35:09.837" v="135" actId="478"/>
          <ac:spMkLst>
            <pc:docMk/>
            <pc:sldMk cId="3755713036" sldId="525"/>
            <ac:spMk id="12" creationId="{02AEBD32-74D3-4131-AC2C-04CEEF92645D}"/>
          </ac:spMkLst>
        </pc:spChg>
        <pc:spChg chg="del">
          <ac:chgData name="Tugba Yahsi" userId="e9b9cd47-b32d-4d8a-8281-ec9e6c7b061b" providerId="ADAL" clId="{799DD61B-2C3B-4113-8256-EB1392838CA8}" dt="2021-11-09T13:35:09.837" v="135" actId="478"/>
          <ac:spMkLst>
            <pc:docMk/>
            <pc:sldMk cId="3755713036" sldId="525"/>
            <ac:spMk id="13" creationId="{1277E934-A1E9-4E82-ABCB-143161C9E03D}"/>
          </ac:spMkLst>
        </pc:spChg>
        <pc:picChg chg="add mod">
          <ac:chgData name="Tugba Yahsi" userId="e9b9cd47-b32d-4d8a-8281-ec9e6c7b061b" providerId="ADAL" clId="{799DD61B-2C3B-4113-8256-EB1392838CA8}" dt="2021-11-09T13:35:13.671" v="136"/>
          <ac:picMkLst>
            <pc:docMk/>
            <pc:sldMk cId="3755713036" sldId="525"/>
            <ac:picMk id="7" creationId="{C12EC578-9629-439A-8B79-45BAA450CD0B}"/>
          </ac:picMkLst>
        </pc:picChg>
        <pc:picChg chg="del">
          <ac:chgData name="Tugba Yahsi" userId="e9b9cd47-b32d-4d8a-8281-ec9e6c7b061b" providerId="ADAL" clId="{799DD61B-2C3B-4113-8256-EB1392838CA8}" dt="2021-11-09T13:35:09.837" v="135" actId="478"/>
          <ac:picMkLst>
            <pc:docMk/>
            <pc:sldMk cId="3755713036" sldId="525"/>
            <ac:picMk id="11" creationId="{C5CE9E6D-D3BF-4174-AE05-B1DFA5896BC0}"/>
          </ac:picMkLst>
        </pc:picChg>
        <pc:cxnChg chg="add mod">
          <ac:chgData name="Tugba Yahsi" userId="e9b9cd47-b32d-4d8a-8281-ec9e6c7b061b" providerId="ADAL" clId="{799DD61B-2C3B-4113-8256-EB1392838CA8}" dt="2021-11-09T13:35:13.671" v="136"/>
          <ac:cxnSpMkLst>
            <pc:docMk/>
            <pc:sldMk cId="3755713036" sldId="525"/>
            <ac:cxnSpMk id="9" creationId="{84445311-9125-4674-9ABF-C686B446927B}"/>
          </ac:cxnSpMkLst>
        </pc:cxnChg>
      </pc:sldChg>
      <pc:sldChg chg="addSp delSp modSp add mod">
        <pc:chgData name="Tugba Yahsi" userId="e9b9cd47-b32d-4d8a-8281-ec9e6c7b061b" providerId="ADAL" clId="{799DD61B-2C3B-4113-8256-EB1392838CA8}" dt="2021-11-09T13:35:23.780" v="139"/>
        <pc:sldMkLst>
          <pc:docMk/>
          <pc:sldMk cId="1968243842" sldId="526"/>
        </pc:sldMkLst>
        <pc:spChg chg="del">
          <ac:chgData name="Tugba Yahsi" userId="e9b9cd47-b32d-4d8a-8281-ec9e6c7b061b" providerId="ADAL" clId="{799DD61B-2C3B-4113-8256-EB1392838CA8}" dt="2021-11-09T13:35:18.004" v="138" actId="478"/>
          <ac:spMkLst>
            <pc:docMk/>
            <pc:sldMk cId="1968243842" sldId="526"/>
            <ac:spMk id="6" creationId="{F4BCA595-FA54-40D7-85C4-1D61363DCB27}"/>
          </ac:spMkLst>
        </pc:spChg>
        <pc:spChg chg="del">
          <ac:chgData name="Tugba Yahsi" userId="e9b9cd47-b32d-4d8a-8281-ec9e6c7b061b" providerId="ADAL" clId="{799DD61B-2C3B-4113-8256-EB1392838CA8}" dt="2021-11-09T13:35:18.004" v="138" actId="478"/>
          <ac:spMkLst>
            <pc:docMk/>
            <pc:sldMk cId="1968243842" sldId="526"/>
            <ac:spMk id="8" creationId="{4F7CC50C-5152-4951-A9C1-446DDEA2FB2B}"/>
          </ac:spMkLst>
        </pc:spChg>
        <pc:spChg chg="add mod">
          <ac:chgData name="Tugba Yahsi" userId="e9b9cd47-b32d-4d8a-8281-ec9e6c7b061b" providerId="ADAL" clId="{799DD61B-2C3B-4113-8256-EB1392838CA8}" dt="2021-11-09T13:35:23.780" v="139"/>
          <ac:spMkLst>
            <pc:docMk/>
            <pc:sldMk cId="1968243842" sldId="526"/>
            <ac:spMk id="10" creationId="{C28A4CDD-543E-4D27-B5DB-FE13FF1926B2}"/>
          </ac:spMkLst>
        </pc:spChg>
        <pc:spChg chg="add mod">
          <ac:chgData name="Tugba Yahsi" userId="e9b9cd47-b32d-4d8a-8281-ec9e6c7b061b" providerId="ADAL" clId="{799DD61B-2C3B-4113-8256-EB1392838CA8}" dt="2021-11-09T13:35:23.780" v="139"/>
          <ac:spMkLst>
            <pc:docMk/>
            <pc:sldMk cId="1968243842" sldId="526"/>
            <ac:spMk id="11" creationId="{0CD1B46A-631E-4496-B696-E13E561EAEA6}"/>
          </ac:spMkLst>
        </pc:spChg>
        <pc:spChg chg="add mod">
          <ac:chgData name="Tugba Yahsi" userId="e9b9cd47-b32d-4d8a-8281-ec9e6c7b061b" providerId="ADAL" clId="{799DD61B-2C3B-4113-8256-EB1392838CA8}" dt="2021-11-09T13:35:23.780" v="139"/>
          <ac:spMkLst>
            <pc:docMk/>
            <pc:sldMk cId="1968243842" sldId="526"/>
            <ac:spMk id="14" creationId="{D103CA3E-48EF-4558-8385-CF4F43F480FB}"/>
          </ac:spMkLst>
        </pc:spChg>
        <pc:spChg chg="add mod">
          <ac:chgData name="Tugba Yahsi" userId="e9b9cd47-b32d-4d8a-8281-ec9e6c7b061b" providerId="ADAL" clId="{799DD61B-2C3B-4113-8256-EB1392838CA8}" dt="2021-11-09T13:35:23.780" v="139"/>
          <ac:spMkLst>
            <pc:docMk/>
            <pc:sldMk cId="1968243842" sldId="526"/>
            <ac:spMk id="16" creationId="{10A7D3ED-5418-4A42-89F6-0EBAB69C6E22}"/>
          </ac:spMkLst>
        </pc:spChg>
        <pc:picChg chg="del">
          <ac:chgData name="Tugba Yahsi" userId="e9b9cd47-b32d-4d8a-8281-ec9e6c7b061b" providerId="ADAL" clId="{799DD61B-2C3B-4113-8256-EB1392838CA8}" dt="2021-11-09T13:35:18.004" v="138" actId="478"/>
          <ac:picMkLst>
            <pc:docMk/>
            <pc:sldMk cId="1968243842" sldId="526"/>
            <ac:picMk id="7" creationId="{C12EC578-9629-439A-8B79-45BAA450CD0B}"/>
          </ac:picMkLst>
        </pc:picChg>
        <pc:picChg chg="add mod">
          <ac:chgData name="Tugba Yahsi" userId="e9b9cd47-b32d-4d8a-8281-ec9e6c7b061b" providerId="ADAL" clId="{799DD61B-2C3B-4113-8256-EB1392838CA8}" dt="2021-11-09T13:35:23.780" v="139"/>
          <ac:picMkLst>
            <pc:docMk/>
            <pc:sldMk cId="1968243842" sldId="526"/>
            <ac:picMk id="12" creationId="{030FA25C-446B-423F-9DB3-5DF98478B622}"/>
          </ac:picMkLst>
        </pc:picChg>
        <pc:picChg chg="add mod">
          <ac:chgData name="Tugba Yahsi" userId="e9b9cd47-b32d-4d8a-8281-ec9e6c7b061b" providerId="ADAL" clId="{799DD61B-2C3B-4113-8256-EB1392838CA8}" dt="2021-11-09T13:35:23.780" v="139"/>
          <ac:picMkLst>
            <pc:docMk/>
            <pc:sldMk cId="1968243842" sldId="526"/>
            <ac:picMk id="13" creationId="{54C3C46E-F6D9-4662-BF94-6D76C6FFCD68}"/>
          </ac:picMkLst>
        </pc:picChg>
        <pc:picChg chg="add mod">
          <ac:chgData name="Tugba Yahsi" userId="e9b9cd47-b32d-4d8a-8281-ec9e6c7b061b" providerId="ADAL" clId="{799DD61B-2C3B-4113-8256-EB1392838CA8}" dt="2021-11-09T13:35:23.780" v="139"/>
          <ac:picMkLst>
            <pc:docMk/>
            <pc:sldMk cId="1968243842" sldId="526"/>
            <ac:picMk id="15" creationId="{460DE6EC-CA68-49F2-8993-CDB7B60AA511}"/>
          </ac:picMkLst>
        </pc:picChg>
        <pc:cxnChg chg="del">
          <ac:chgData name="Tugba Yahsi" userId="e9b9cd47-b32d-4d8a-8281-ec9e6c7b061b" providerId="ADAL" clId="{799DD61B-2C3B-4113-8256-EB1392838CA8}" dt="2021-11-09T13:35:18.004" v="138" actId="478"/>
          <ac:cxnSpMkLst>
            <pc:docMk/>
            <pc:sldMk cId="1968243842" sldId="526"/>
            <ac:cxnSpMk id="9" creationId="{84445311-9125-4674-9ABF-C686B446927B}"/>
          </ac:cxnSpMkLst>
        </pc:cxnChg>
        <pc:cxnChg chg="add mod">
          <ac:chgData name="Tugba Yahsi" userId="e9b9cd47-b32d-4d8a-8281-ec9e6c7b061b" providerId="ADAL" clId="{799DD61B-2C3B-4113-8256-EB1392838CA8}" dt="2021-11-09T13:35:23.780" v="139"/>
          <ac:cxnSpMkLst>
            <pc:docMk/>
            <pc:sldMk cId="1968243842" sldId="526"/>
            <ac:cxnSpMk id="17" creationId="{F2191CA0-1B44-4964-A458-57DB20C995D0}"/>
          </ac:cxnSpMkLst>
        </pc:cxnChg>
      </pc:sldChg>
      <pc:sldChg chg="addSp delSp modSp add">
        <pc:chgData name="Tugba Yahsi" userId="e9b9cd47-b32d-4d8a-8281-ec9e6c7b061b" providerId="ADAL" clId="{799DD61B-2C3B-4113-8256-EB1392838CA8}" dt="2021-11-09T13:35:34.484" v="142"/>
        <pc:sldMkLst>
          <pc:docMk/>
          <pc:sldMk cId="2031217103" sldId="527"/>
        </pc:sldMkLst>
        <pc:spChg chg="del">
          <ac:chgData name="Tugba Yahsi" userId="e9b9cd47-b32d-4d8a-8281-ec9e6c7b061b" providerId="ADAL" clId="{799DD61B-2C3B-4113-8256-EB1392838CA8}" dt="2021-11-09T13:35:29.396" v="141" actId="478"/>
          <ac:spMkLst>
            <pc:docMk/>
            <pc:sldMk cId="2031217103" sldId="527"/>
            <ac:spMk id="10" creationId="{C28A4CDD-543E-4D27-B5DB-FE13FF1926B2}"/>
          </ac:spMkLst>
        </pc:spChg>
        <pc:spChg chg="del">
          <ac:chgData name="Tugba Yahsi" userId="e9b9cd47-b32d-4d8a-8281-ec9e6c7b061b" providerId="ADAL" clId="{799DD61B-2C3B-4113-8256-EB1392838CA8}" dt="2021-11-09T13:35:29.396" v="141" actId="478"/>
          <ac:spMkLst>
            <pc:docMk/>
            <pc:sldMk cId="2031217103" sldId="527"/>
            <ac:spMk id="11" creationId="{0CD1B46A-631E-4496-B696-E13E561EAEA6}"/>
          </ac:spMkLst>
        </pc:spChg>
        <pc:spChg chg="del">
          <ac:chgData name="Tugba Yahsi" userId="e9b9cd47-b32d-4d8a-8281-ec9e6c7b061b" providerId="ADAL" clId="{799DD61B-2C3B-4113-8256-EB1392838CA8}" dt="2021-11-09T13:35:29.396" v="141" actId="478"/>
          <ac:spMkLst>
            <pc:docMk/>
            <pc:sldMk cId="2031217103" sldId="527"/>
            <ac:spMk id="14" creationId="{D103CA3E-48EF-4558-8385-CF4F43F480FB}"/>
          </ac:spMkLst>
        </pc:spChg>
        <pc:spChg chg="del">
          <ac:chgData name="Tugba Yahsi" userId="e9b9cd47-b32d-4d8a-8281-ec9e6c7b061b" providerId="ADAL" clId="{799DD61B-2C3B-4113-8256-EB1392838CA8}" dt="2021-11-09T13:35:29.396" v="141" actId="478"/>
          <ac:spMkLst>
            <pc:docMk/>
            <pc:sldMk cId="2031217103" sldId="527"/>
            <ac:spMk id="16" creationId="{10A7D3ED-5418-4A42-89F6-0EBAB69C6E22}"/>
          </ac:spMkLst>
        </pc:spChg>
        <pc:spChg chg="add mod">
          <ac:chgData name="Tugba Yahsi" userId="e9b9cd47-b32d-4d8a-8281-ec9e6c7b061b" providerId="ADAL" clId="{799DD61B-2C3B-4113-8256-EB1392838CA8}" dt="2021-11-09T13:35:34.484" v="142"/>
          <ac:spMkLst>
            <pc:docMk/>
            <pc:sldMk cId="2031217103" sldId="527"/>
            <ac:spMk id="18" creationId="{C113562D-F82C-4B0D-8064-98AC3E5BA398}"/>
          </ac:spMkLst>
        </pc:spChg>
        <pc:spChg chg="add mod">
          <ac:chgData name="Tugba Yahsi" userId="e9b9cd47-b32d-4d8a-8281-ec9e6c7b061b" providerId="ADAL" clId="{799DD61B-2C3B-4113-8256-EB1392838CA8}" dt="2021-11-09T13:35:34.484" v="142"/>
          <ac:spMkLst>
            <pc:docMk/>
            <pc:sldMk cId="2031217103" sldId="527"/>
            <ac:spMk id="19" creationId="{4D123076-8E03-412D-9FBC-D24E27F40141}"/>
          </ac:spMkLst>
        </pc:spChg>
        <pc:spChg chg="add mod">
          <ac:chgData name="Tugba Yahsi" userId="e9b9cd47-b32d-4d8a-8281-ec9e6c7b061b" providerId="ADAL" clId="{799DD61B-2C3B-4113-8256-EB1392838CA8}" dt="2021-11-09T13:35:34.484" v="142"/>
          <ac:spMkLst>
            <pc:docMk/>
            <pc:sldMk cId="2031217103" sldId="527"/>
            <ac:spMk id="21" creationId="{6BF6631D-0B98-48E9-B8FD-020275E4256C}"/>
          </ac:spMkLst>
        </pc:spChg>
        <pc:spChg chg="add mod">
          <ac:chgData name="Tugba Yahsi" userId="e9b9cd47-b32d-4d8a-8281-ec9e6c7b061b" providerId="ADAL" clId="{799DD61B-2C3B-4113-8256-EB1392838CA8}" dt="2021-11-09T13:35:34.484" v="142"/>
          <ac:spMkLst>
            <pc:docMk/>
            <pc:sldMk cId="2031217103" sldId="527"/>
            <ac:spMk id="24" creationId="{F146A981-01AD-4024-88A6-04AC2114470D}"/>
          </ac:spMkLst>
        </pc:spChg>
        <pc:picChg chg="del">
          <ac:chgData name="Tugba Yahsi" userId="e9b9cd47-b32d-4d8a-8281-ec9e6c7b061b" providerId="ADAL" clId="{799DD61B-2C3B-4113-8256-EB1392838CA8}" dt="2021-11-09T13:35:29.396" v="141" actId="478"/>
          <ac:picMkLst>
            <pc:docMk/>
            <pc:sldMk cId="2031217103" sldId="527"/>
            <ac:picMk id="12" creationId="{030FA25C-446B-423F-9DB3-5DF98478B622}"/>
          </ac:picMkLst>
        </pc:picChg>
        <pc:picChg chg="del">
          <ac:chgData name="Tugba Yahsi" userId="e9b9cd47-b32d-4d8a-8281-ec9e6c7b061b" providerId="ADAL" clId="{799DD61B-2C3B-4113-8256-EB1392838CA8}" dt="2021-11-09T13:35:29.396" v="141" actId="478"/>
          <ac:picMkLst>
            <pc:docMk/>
            <pc:sldMk cId="2031217103" sldId="527"/>
            <ac:picMk id="13" creationId="{54C3C46E-F6D9-4662-BF94-6D76C6FFCD68}"/>
          </ac:picMkLst>
        </pc:picChg>
        <pc:picChg chg="del">
          <ac:chgData name="Tugba Yahsi" userId="e9b9cd47-b32d-4d8a-8281-ec9e6c7b061b" providerId="ADAL" clId="{799DD61B-2C3B-4113-8256-EB1392838CA8}" dt="2021-11-09T13:35:29.396" v="141" actId="478"/>
          <ac:picMkLst>
            <pc:docMk/>
            <pc:sldMk cId="2031217103" sldId="527"/>
            <ac:picMk id="15" creationId="{460DE6EC-CA68-49F2-8993-CDB7B60AA511}"/>
          </ac:picMkLst>
        </pc:picChg>
        <pc:picChg chg="add mod">
          <ac:chgData name="Tugba Yahsi" userId="e9b9cd47-b32d-4d8a-8281-ec9e6c7b061b" providerId="ADAL" clId="{799DD61B-2C3B-4113-8256-EB1392838CA8}" dt="2021-11-09T13:35:34.484" v="142"/>
          <ac:picMkLst>
            <pc:docMk/>
            <pc:sldMk cId="2031217103" sldId="527"/>
            <ac:picMk id="20" creationId="{61DEC131-7248-44C5-9784-190C29025E3D}"/>
          </ac:picMkLst>
        </pc:picChg>
        <pc:picChg chg="add mod">
          <ac:chgData name="Tugba Yahsi" userId="e9b9cd47-b32d-4d8a-8281-ec9e6c7b061b" providerId="ADAL" clId="{799DD61B-2C3B-4113-8256-EB1392838CA8}" dt="2021-11-09T13:35:34.484" v="142"/>
          <ac:picMkLst>
            <pc:docMk/>
            <pc:sldMk cId="2031217103" sldId="527"/>
            <ac:picMk id="22" creationId="{E3E206B1-B2D5-47BB-8E18-91740DCA5F7D}"/>
          </ac:picMkLst>
        </pc:picChg>
        <pc:picChg chg="add mod">
          <ac:chgData name="Tugba Yahsi" userId="e9b9cd47-b32d-4d8a-8281-ec9e6c7b061b" providerId="ADAL" clId="{799DD61B-2C3B-4113-8256-EB1392838CA8}" dt="2021-11-09T13:35:34.484" v="142"/>
          <ac:picMkLst>
            <pc:docMk/>
            <pc:sldMk cId="2031217103" sldId="527"/>
            <ac:picMk id="23" creationId="{5D6B40DB-1D12-486B-BE55-0B5505A34F5D}"/>
          </ac:picMkLst>
        </pc:picChg>
        <pc:cxnChg chg="del">
          <ac:chgData name="Tugba Yahsi" userId="e9b9cd47-b32d-4d8a-8281-ec9e6c7b061b" providerId="ADAL" clId="{799DD61B-2C3B-4113-8256-EB1392838CA8}" dt="2021-11-09T13:35:29.396" v="141" actId="478"/>
          <ac:cxnSpMkLst>
            <pc:docMk/>
            <pc:sldMk cId="2031217103" sldId="527"/>
            <ac:cxnSpMk id="17" creationId="{F2191CA0-1B44-4964-A458-57DB20C995D0}"/>
          </ac:cxnSpMkLst>
        </pc:cxnChg>
        <pc:cxnChg chg="add mod">
          <ac:chgData name="Tugba Yahsi" userId="e9b9cd47-b32d-4d8a-8281-ec9e6c7b061b" providerId="ADAL" clId="{799DD61B-2C3B-4113-8256-EB1392838CA8}" dt="2021-11-09T13:35:34.484" v="142"/>
          <ac:cxnSpMkLst>
            <pc:docMk/>
            <pc:sldMk cId="2031217103" sldId="527"/>
            <ac:cxnSpMk id="25" creationId="{DF2C8777-8F0E-445A-B889-C8FE7C609B63}"/>
          </ac:cxnSpMkLst>
        </pc:cxnChg>
      </pc:sldChg>
      <pc:sldChg chg="addSp delSp modSp add">
        <pc:chgData name="Tugba Yahsi" userId="e9b9cd47-b32d-4d8a-8281-ec9e6c7b061b" providerId="ADAL" clId="{799DD61B-2C3B-4113-8256-EB1392838CA8}" dt="2021-11-09T13:35:44.602" v="145"/>
        <pc:sldMkLst>
          <pc:docMk/>
          <pc:sldMk cId="2832129757" sldId="528"/>
        </pc:sldMkLst>
        <pc:spChg chg="add mod">
          <ac:chgData name="Tugba Yahsi" userId="e9b9cd47-b32d-4d8a-8281-ec9e6c7b061b" providerId="ADAL" clId="{799DD61B-2C3B-4113-8256-EB1392838CA8}" dt="2021-11-09T13:35:44.602" v="145"/>
          <ac:spMkLst>
            <pc:docMk/>
            <pc:sldMk cId="2832129757" sldId="528"/>
            <ac:spMk id="10" creationId="{93EACE4C-9CD3-4B33-96E4-3BA41360A7EA}"/>
          </ac:spMkLst>
        </pc:spChg>
        <pc:spChg chg="add mod">
          <ac:chgData name="Tugba Yahsi" userId="e9b9cd47-b32d-4d8a-8281-ec9e6c7b061b" providerId="ADAL" clId="{799DD61B-2C3B-4113-8256-EB1392838CA8}" dt="2021-11-09T13:35:44.602" v="145"/>
          <ac:spMkLst>
            <pc:docMk/>
            <pc:sldMk cId="2832129757" sldId="528"/>
            <ac:spMk id="12" creationId="{A7452F3A-39A3-42DA-9950-9A87AFEDCF70}"/>
          </ac:spMkLst>
        </pc:spChg>
        <pc:spChg chg="del">
          <ac:chgData name="Tugba Yahsi" userId="e9b9cd47-b32d-4d8a-8281-ec9e6c7b061b" providerId="ADAL" clId="{799DD61B-2C3B-4113-8256-EB1392838CA8}" dt="2021-11-09T13:35:39.376" v="144" actId="478"/>
          <ac:spMkLst>
            <pc:docMk/>
            <pc:sldMk cId="2832129757" sldId="528"/>
            <ac:spMk id="18" creationId="{C113562D-F82C-4B0D-8064-98AC3E5BA398}"/>
          </ac:spMkLst>
        </pc:spChg>
        <pc:spChg chg="del">
          <ac:chgData name="Tugba Yahsi" userId="e9b9cd47-b32d-4d8a-8281-ec9e6c7b061b" providerId="ADAL" clId="{799DD61B-2C3B-4113-8256-EB1392838CA8}" dt="2021-11-09T13:35:39.376" v="144" actId="478"/>
          <ac:spMkLst>
            <pc:docMk/>
            <pc:sldMk cId="2832129757" sldId="528"/>
            <ac:spMk id="19" creationId="{4D123076-8E03-412D-9FBC-D24E27F40141}"/>
          </ac:spMkLst>
        </pc:spChg>
        <pc:spChg chg="del">
          <ac:chgData name="Tugba Yahsi" userId="e9b9cd47-b32d-4d8a-8281-ec9e6c7b061b" providerId="ADAL" clId="{799DD61B-2C3B-4113-8256-EB1392838CA8}" dt="2021-11-09T13:35:39.376" v="144" actId="478"/>
          <ac:spMkLst>
            <pc:docMk/>
            <pc:sldMk cId="2832129757" sldId="528"/>
            <ac:spMk id="21" creationId="{6BF6631D-0B98-48E9-B8FD-020275E4256C}"/>
          </ac:spMkLst>
        </pc:spChg>
        <pc:spChg chg="del">
          <ac:chgData name="Tugba Yahsi" userId="e9b9cd47-b32d-4d8a-8281-ec9e6c7b061b" providerId="ADAL" clId="{799DD61B-2C3B-4113-8256-EB1392838CA8}" dt="2021-11-09T13:35:39.376" v="144" actId="478"/>
          <ac:spMkLst>
            <pc:docMk/>
            <pc:sldMk cId="2832129757" sldId="528"/>
            <ac:spMk id="24" creationId="{F146A981-01AD-4024-88A6-04AC2114470D}"/>
          </ac:spMkLst>
        </pc:spChg>
        <pc:picChg chg="add mod">
          <ac:chgData name="Tugba Yahsi" userId="e9b9cd47-b32d-4d8a-8281-ec9e6c7b061b" providerId="ADAL" clId="{799DD61B-2C3B-4113-8256-EB1392838CA8}" dt="2021-11-09T13:35:44.602" v="145"/>
          <ac:picMkLst>
            <pc:docMk/>
            <pc:sldMk cId="2832129757" sldId="528"/>
            <ac:picMk id="11" creationId="{FD365641-4D00-4D27-B588-E53CED0E17F1}"/>
          </ac:picMkLst>
        </pc:picChg>
        <pc:picChg chg="del">
          <ac:chgData name="Tugba Yahsi" userId="e9b9cd47-b32d-4d8a-8281-ec9e6c7b061b" providerId="ADAL" clId="{799DD61B-2C3B-4113-8256-EB1392838CA8}" dt="2021-11-09T13:35:39.376" v="144" actId="478"/>
          <ac:picMkLst>
            <pc:docMk/>
            <pc:sldMk cId="2832129757" sldId="528"/>
            <ac:picMk id="20" creationId="{61DEC131-7248-44C5-9784-190C29025E3D}"/>
          </ac:picMkLst>
        </pc:picChg>
        <pc:picChg chg="del">
          <ac:chgData name="Tugba Yahsi" userId="e9b9cd47-b32d-4d8a-8281-ec9e6c7b061b" providerId="ADAL" clId="{799DD61B-2C3B-4113-8256-EB1392838CA8}" dt="2021-11-09T13:35:39.376" v="144" actId="478"/>
          <ac:picMkLst>
            <pc:docMk/>
            <pc:sldMk cId="2832129757" sldId="528"/>
            <ac:picMk id="22" creationId="{E3E206B1-B2D5-47BB-8E18-91740DCA5F7D}"/>
          </ac:picMkLst>
        </pc:picChg>
        <pc:picChg chg="del">
          <ac:chgData name="Tugba Yahsi" userId="e9b9cd47-b32d-4d8a-8281-ec9e6c7b061b" providerId="ADAL" clId="{799DD61B-2C3B-4113-8256-EB1392838CA8}" dt="2021-11-09T13:35:39.376" v="144" actId="478"/>
          <ac:picMkLst>
            <pc:docMk/>
            <pc:sldMk cId="2832129757" sldId="528"/>
            <ac:picMk id="23" creationId="{5D6B40DB-1D12-486B-BE55-0B5505A34F5D}"/>
          </ac:picMkLst>
        </pc:picChg>
        <pc:cxnChg chg="del">
          <ac:chgData name="Tugba Yahsi" userId="e9b9cd47-b32d-4d8a-8281-ec9e6c7b061b" providerId="ADAL" clId="{799DD61B-2C3B-4113-8256-EB1392838CA8}" dt="2021-11-09T13:35:39.376" v="144" actId="478"/>
          <ac:cxnSpMkLst>
            <pc:docMk/>
            <pc:sldMk cId="2832129757" sldId="528"/>
            <ac:cxnSpMk id="25" creationId="{DF2C8777-8F0E-445A-B889-C8FE7C609B63}"/>
          </ac:cxnSpMkLst>
        </pc:cxnChg>
      </pc:sldChg>
      <pc:sldChg chg="addSp delSp modSp add mod">
        <pc:chgData name="Tugba Yahsi" userId="e9b9cd47-b32d-4d8a-8281-ec9e6c7b061b" providerId="ADAL" clId="{799DD61B-2C3B-4113-8256-EB1392838CA8}" dt="2021-11-09T13:35:56.554" v="148"/>
        <pc:sldMkLst>
          <pc:docMk/>
          <pc:sldMk cId="1018112811" sldId="529"/>
        </pc:sldMkLst>
        <pc:spChg chg="add mod">
          <ac:chgData name="Tugba Yahsi" userId="e9b9cd47-b32d-4d8a-8281-ec9e6c7b061b" providerId="ADAL" clId="{799DD61B-2C3B-4113-8256-EB1392838CA8}" dt="2021-11-09T13:35:56.554" v="148"/>
          <ac:spMkLst>
            <pc:docMk/>
            <pc:sldMk cId="1018112811" sldId="529"/>
            <ac:spMk id="5" creationId="{3D9D878E-BD39-4F9E-9768-D2487B5B04E6}"/>
          </ac:spMkLst>
        </pc:spChg>
        <pc:spChg chg="add mod">
          <ac:chgData name="Tugba Yahsi" userId="e9b9cd47-b32d-4d8a-8281-ec9e6c7b061b" providerId="ADAL" clId="{799DD61B-2C3B-4113-8256-EB1392838CA8}" dt="2021-11-09T13:35:56.554" v="148"/>
          <ac:spMkLst>
            <pc:docMk/>
            <pc:sldMk cId="1018112811" sldId="529"/>
            <ac:spMk id="7" creationId="{D4C96EF8-B85B-4687-9720-4B9707DCD4DB}"/>
          </ac:spMkLst>
        </pc:spChg>
        <pc:spChg chg="del">
          <ac:chgData name="Tugba Yahsi" userId="e9b9cd47-b32d-4d8a-8281-ec9e6c7b061b" providerId="ADAL" clId="{799DD61B-2C3B-4113-8256-EB1392838CA8}" dt="2021-11-09T13:35:50.674" v="147" actId="478"/>
          <ac:spMkLst>
            <pc:docMk/>
            <pc:sldMk cId="1018112811" sldId="529"/>
            <ac:spMk id="10" creationId="{93EACE4C-9CD3-4B33-96E4-3BA41360A7EA}"/>
          </ac:spMkLst>
        </pc:spChg>
        <pc:spChg chg="del">
          <ac:chgData name="Tugba Yahsi" userId="e9b9cd47-b32d-4d8a-8281-ec9e6c7b061b" providerId="ADAL" clId="{799DD61B-2C3B-4113-8256-EB1392838CA8}" dt="2021-11-09T13:35:50.674" v="147" actId="478"/>
          <ac:spMkLst>
            <pc:docMk/>
            <pc:sldMk cId="1018112811" sldId="529"/>
            <ac:spMk id="12" creationId="{A7452F3A-39A3-42DA-9950-9A87AFEDCF70}"/>
          </ac:spMkLst>
        </pc:spChg>
        <pc:picChg chg="add mod">
          <ac:chgData name="Tugba Yahsi" userId="e9b9cd47-b32d-4d8a-8281-ec9e6c7b061b" providerId="ADAL" clId="{799DD61B-2C3B-4113-8256-EB1392838CA8}" dt="2021-11-09T13:35:56.554" v="148"/>
          <ac:picMkLst>
            <pc:docMk/>
            <pc:sldMk cId="1018112811" sldId="529"/>
            <ac:picMk id="6" creationId="{501A327D-AFDB-4B6E-9AAD-34EEF514ED86}"/>
          </ac:picMkLst>
        </pc:picChg>
        <pc:picChg chg="del">
          <ac:chgData name="Tugba Yahsi" userId="e9b9cd47-b32d-4d8a-8281-ec9e6c7b061b" providerId="ADAL" clId="{799DD61B-2C3B-4113-8256-EB1392838CA8}" dt="2021-11-09T13:35:50.674" v="147" actId="478"/>
          <ac:picMkLst>
            <pc:docMk/>
            <pc:sldMk cId="1018112811" sldId="529"/>
            <ac:picMk id="11" creationId="{FD365641-4D00-4D27-B588-E53CED0E17F1}"/>
          </ac:picMkLst>
        </pc:picChg>
      </pc:sldChg>
      <pc:sldChg chg="addSp delSp modSp add mod setBg">
        <pc:chgData name="Tugba Yahsi" userId="e9b9cd47-b32d-4d8a-8281-ec9e6c7b061b" providerId="ADAL" clId="{799DD61B-2C3B-4113-8256-EB1392838CA8}" dt="2021-11-09T13:39:02.626" v="192" actId="14100"/>
        <pc:sldMkLst>
          <pc:docMk/>
          <pc:sldMk cId="2373364618" sldId="530"/>
        </pc:sldMkLst>
        <pc:spChg chg="del">
          <ac:chgData name="Tugba Yahsi" userId="e9b9cd47-b32d-4d8a-8281-ec9e6c7b061b" providerId="ADAL" clId="{799DD61B-2C3B-4113-8256-EB1392838CA8}" dt="2021-11-09T13:36:05.611" v="150" actId="478"/>
          <ac:spMkLst>
            <pc:docMk/>
            <pc:sldMk cId="2373364618" sldId="530"/>
            <ac:spMk id="5" creationId="{3D9D878E-BD39-4F9E-9768-D2487B5B04E6}"/>
          </ac:spMkLst>
        </pc:spChg>
        <pc:spChg chg="del">
          <ac:chgData name="Tugba Yahsi" userId="e9b9cd47-b32d-4d8a-8281-ec9e6c7b061b" providerId="ADAL" clId="{799DD61B-2C3B-4113-8256-EB1392838CA8}" dt="2021-11-09T13:36:05.611" v="150" actId="478"/>
          <ac:spMkLst>
            <pc:docMk/>
            <pc:sldMk cId="2373364618" sldId="530"/>
            <ac:spMk id="7" creationId="{D4C96EF8-B85B-4687-9720-4B9707DCD4DB}"/>
          </ac:spMkLst>
        </pc:spChg>
        <pc:spChg chg="add del mod ord">
          <ac:chgData name="Tugba Yahsi" userId="e9b9cd47-b32d-4d8a-8281-ec9e6c7b061b" providerId="ADAL" clId="{799DD61B-2C3B-4113-8256-EB1392838CA8}" dt="2021-11-09T13:37:19.897" v="173" actId="21"/>
          <ac:spMkLst>
            <pc:docMk/>
            <pc:sldMk cId="2373364618" sldId="530"/>
            <ac:spMk id="8" creationId="{00499E8D-E8D6-47C2-9D3C-E04829E1DE35}"/>
          </ac:spMkLst>
        </pc:spChg>
        <pc:spChg chg="add del">
          <ac:chgData name="Tugba Yahsi" userId="e9b9cd47-b32d-4d8a-8281-ec9e6c7b061b" providerId="ADAL" clId="{799DD61B-2C3B-4113-8256-EB1392838CA8}" dt="2021-11-09T13:37:07.869" v="168" actId="22"/>
          <ac:spMkLst>
            <pc:docMk/>
            <pc:sldMk cId="2373364618" sldId="530"/>
            <ac:spMk id="12" creationId="{E0333BA9-145E-445F-8E49-89149695D856}"/>
          </ac:spMkLst>
        </pc:spChg>
        <pc:spChg chg="add mod ord">
          <ac:chgData name="Tugba Yahsi" userId="e9b9cd47-b32d-4d8a-8281-ec9e6c7b061b" providerId="ADAL" clId="{799DD61B-2C3B-4113-8256-EB1392838CA8}" dt="2021-11-09T13:37:36.466" v="176" actId="26606"/>
          <ac:spMkLst>
            <pc:docMk/>
            <pc:sldMk cId="2373364618" sldId="530"/>
            <ac:spMk id="13" creationId="{7B3BFFAF-6906-4DF5-A18C-E54F0CE01A30}"/>
          </ac:spMkLst>
        </pc:spChg>
        <pc:spChg chg="add del">
          <ac:chgData name="Tugba Yahsi" userId="e9b9cd47-b32d-4d8a-8281-ec9e6c7b061b" providerId="ADAL" clId="{799DD61B-2C3B-4113-8256-EB1392838CA8}" dt="2021-11-09T13:36:45.713" v="154" actId="26606"/>
          <ac:spMkLst>
            <pc:docMk/>
            <pc:sldMk cId="2373364618" sldId="530"/>
            <ac:spMk id="14" creationId="{37C89E4B-3C9F-44B9-8B86-D9E3D112D8EC}"/>
          </ac:spMkLst>
        </pc:spChg>
        <pc:spChg chg="add mod">
          <ac:chgData name="Tugba Yahsi" userId="e9b9cd47-b32d-4d8a-8281-ec9e6c7b061b" providerId="ADAL" clId="{799DD61B-2C3B-4113-8256-EB1392838CA8}" dt="2021-11-09T13:37:40.345" v="177" actId="21"/>
          <ac:spMkLst>
            <pc:docMk/>
            <pc:sldMk cId="2373364618" sldId="530"/>
            <ac:spMk id="17" creationId="{8BCEB288-B226-41C9-9279-C6B94122E55B}"/>
          </ac:spMkLst>
        </pc:spChg>
        <pc:spChg chg="add del">
          <ac:chgData name="Tugba Yahsi" userId="e9b9cd47-b32d-4d8a-8281-ec9e6c7b061b" providerId="ADAL" clId="{799DD61B-2C3B-4113-8256-EB1392838CA8}" dt="2021-11-09T13:38:03.501" v="184" actId="478"/>
          <ac:spMkLst>
            <pc:docMk/>
            <pc:sldMk cId="2373364618" sldId="530"/>
            <ac:spMk id="19" creationId="{9A6EE2E5-14F5-4E9F-9970-062C4F4FD5A9}"/>
          </ac:spMkLst>
        </pc:spChg>
        <pc:spChg chg="add mod">
          <ac:chgData name="Tugba Yahsi" userId="e9b9cd47-b32d-4d8a-8281-ec9e6c7b061b" providerId="ADAL" clId="{799DD61B-2C3B-4113-8256-EB1392838CA8}" dt="2021-11-09T13:39:02.626" v="192" actId="14100"/>
          <ac:spMkLst>
            <pc:docMk/>
            <pc:sldMk cId="2373364618" sldId="530"/>
            <ac:spMk id="20" creationId="{9E59ECFB-3D11-4E76-AD50-DBA6B382733D}"/>
          </ac:spMkLst>
        </pc:spChg>
        <pc:picChg chg="del">
          <ac:chgData name="Tugba Yahsi" userId="e9b9cd47-b32d-4d8a-8281-ec9e6c7b061b" providerId="ADAL" clId="{799DD61B-2C3B-4113-8256-EB1392838CA8}" dt="2021-11-09T13:36:05.611" v="150" actId="478"/>
          <ac:picMkLst>
            <pc:docMk/>
            <pc:sldMk cId="2373364618" sldId="530"/>
            <ac:picMk id="6" creationId="{501A327D-AFDB-4B6E-9AAD-34EEF514ED86}"/>
          </ac:picMkLst>
        </pc:picChg>
        <pc:picChg chg="add del mod">
          <ac:chgData name="Tugba Yahsi" userId="e9b9cd47-b32d-4d8a-8281-ec9e6c7b061b" providerId="ADAL" clId="{799DD61B-2C3B-4113-8256-EB1392838CA8}" dt="2021-11-09T13:37:08.673" v="171"/>
          <ac:picMkLst>
            <pc:docMk/>
            <pc:sldMk cId="2373364618" sldId="530"/>
            <ac:picMk id="9" creationId="{BF73DFB8-173E-4C90-BA32-582B9C472A42}"/>
          </ac:picMkLst>
        </pc:picChg>
        <pc:picChg chg="add mod ord">
          <ac:chgData name="Tugba Yahsi" userId="e9b9cd47-b32d-4d8a-8281-ec9e6c7b061b" providerId="ADAL" clId="{799DD61B-2C3B-4113-8256-EB1392838CA8}" dt="2021-11-09T13:38:01.729" v="183" actId="1076"/>
          <ac:picMkLst>
            <pc:docMk/>
            <pc:sldMk cId="2373364618" sldId="530"/>
            <ac:picMk id="15" creationId="{96BC8B07-3FC4-4305-8641-67423630B535}"/>
          </ac:picMkLst>
        </pc:picChg>
        <pc:cxnChg chg="add del">
          <ac:chgData name="Tugba Yahsi" userId="e9b9cd47-b32d-4d8a-8281-ec9e6c7b061b" providerId="ADAL" clId="{799DD61B-2C3B-4113-8256-EB1392838CA8}" dt="2021-11-09T13:36:45.713" v="154" actId="26606"/>
          <ac:cxnSpMkLst>
            <pc:docMk/>
            <pc:sldMk cId="2373364618" sldId="530"/>
            <ac:cxnSpMk id="16" creationId="{AA2EAA10-076F-46BD-8F0F-B9A2FB77A85C}"/>
          </ac:cxnSpMkLst>
        </pc:cxnChg>
        <pc:cxnChg chg="add del">
          <ac:chgData name="Tugba Yahsi" userId="e9b9cd47-b32d-4d8a-8281-ec9e6c7b061b" providerId="ADAL" clId="{799DD61B-2C3B-4113-8256-EB1392838CA8}" dt="2021-11-09T13:36:45.713" v="154" actId="26606"/>
          <ac:cxnSpMkLst>
            <pc:docMk/>
            <pc:sldMk cId="2373364618" sldId="530"/>
            <ac:cxnSpMk id="18" creationId="{D891E407-403B-4764-86C9-33A56D3BCAA3}"/>
          </ac:cxnSpMkLst>
        </pc:cxnChg>
      </pc:sldChg>
      <pc:sldChg chg="addSp delSp modSp add mod">
        <pc:chgData name="Tugba Yahsi" userId="e9b9cd47-b32d-4d8a-8281-ec9e6c7b061b" providerId="ADAL" clId="{799DD61B-2C3B-4113-8256-EB1392838CA8}" dt="2021-11-09T13:39:18.486" v="196"/>
        <pc:sldMkLst>
          <pc:docMk/>
          <pc:sldMk cId="2341852637" sldId="531"/>
        </pc:sldMkLst>
        <pc:spChg chg="add del mod">
          <ac:chgData name="Tugba Yahsi" userId="e9b9cd47-b32d-4d8a-8281-ec9e6c7b061b" providerId="ADAL" clId="{799DD61B-2C3B-4113-8256-EB1392838CA8}" dt="2021-11-09T13:39:10.272" v="195" actId="478"/>
          <ac:spMkLst>
            <pc:docMk/>
            <pc:sldMk cId="2341852637" sldId="531"/>
            <ac:spMk id="3" creationId="{AF2BDC25-4D86-44EA-B74C-F8B3F7EB3236}"/>
          </ac:spMkLst>
        </pc:spChg>
        <pc:spChg chg="add mod">
          <ac:chgData name="Tugba Yahsi" userId="e9b9cd47-b32d-4d8a-8281-ec9e6c7b061b" providerId="ADAL" clId="{799DD61B-2C3B-4113-8256-EB1392838CA8}" dt="2021-11-09T13:39:18.486" v="196"/>
          <ac:spMkLst>
            <pc:docMk/>
            <pc:sldMk cId="2341852637" sldId="531"/>
            <ac:spMk id="8" creationId="{ED86DBE5-364F-4138-BDED-CB022B99CA6D}"/>
          </ac:spMkLst>
        </pc:spChg>
        <pc:spChg chg="add mod">
          <ac:chgData name="Tugba Yahsi" userId="e9b9cd47-b32d-4d8a-8281-ec9e6c7b061b" providerId="ADAL" clId="{799DD61B-2C3B-4113-8256-EB1392838CA8}" dt="2021-11-09T13:39:18.486" v="196"/>
          <ac:spMkLst>
            <pc:docMk/>
            <pc:sldMk cId="2341852637" sldId="531"/>
            <ac:spMk id="9" creationId="{457C5F6E-3123-4AA3-B828-663FA5A3AD68}"/>
          </ac:spMkLst>
        </pc:spChg>
        <pc:spChg chg="add mod">
          <ac:chgData name="Tugba Yahsi" userId="e9b9cd47-b32d-4d8a-8281-ec9e6c7b061b" providerId="ADAL" clId="{799DD61B-2C3B-4113-8256-EB1392838CA8}" dt="2021-11-09T13:39:18.486" v="196"/>
          <ac:spMkLst>
            <pc:docMk/>
            <pc:sldMk cId="2341852637" sldId="531"/>
            <ac:spMk id="10" creationId="{2A717495-D85E-4B04-B5B3-5E93305638AC}"/>
          </ac:spMkLst>
        </pc:spChg>
        <pc:spChg chg="del">
          <ac:chgData name="Tugba Yahsi" userId="e9b9cd47-b32d-4d8a-8281-ec9e6c7b061b" providerId="ADAL" clId="{799DD61B-2C3B-4113-8256-EB1392838CA8}" dt="2021-11-09T13:39:08.134" v="194" actId="478"/>
          <ac:spMkLst>
            <pc:docMk/>
            <pc:sldMk cId="2341852637" sldId="531"/>
            <ac:spMk id="13" creationId="{7B3BFFAF-6906-4DF5-A18C-E54F0CE01A30}"/>
          </ac:spMkLst>
        </pc:spChg>
        <pc:spChg chg="del">
          <ac:chgData name="Tugba Yahsi" userId="e9b9cd47-b32d-4d8a-8281-ec9e6c7b061b" providerId="ADAL" clId="{799DD61B-2C3B-4113-8256-EB1392838CA8}" dt="2021-11-09T13:39:08.134" v="194" actId="478"/>
          <ac:spMkLst>
            <pc:docMk/>
            <pc:sldMk cId="2341852637" sldId="531"/>
            <ac:spMk id="17" creationId="{8BCEB288-B226-41C9-9279-C6B94122E55B}"/>
          </ac:spMkLst>
        </pc:spChg>
        <pc:spChg chg="del">
          <ac:chgData name="Tugba Yahsi" userId="e9b9cd47-b32d-4d8a-8281-ec9e6c7b061b" providerId="ADAL" clId="{799DD61B-2C3B-4113-8256-EB1392838CA8}" dt="2021-11-09T13:39:08.134" v="194" actId="478"/>
          <ac:spMkLst>
            <pc:docMk/>
            <pc:sldMk cId="2341852637" sldId="531"/>
            <ac:spMk id="20" creationId="{9E59ECFB-3D11-4E76-AD50-DBA6B382733D}"/>
          </ac:spMkLst>
        </pc:spChg>
        <pc:picChg chg="add mod">
          <ac:chgData name="Tugba Yahsi" userId="e9b9cd47-b32d-4d8a-8281-ec9e6c7b061b" providerId="ADAL" clId="{799DD61B-2C3B-4113-8256-EB1392838CA8}" dt="2021-11-09T13:39:18.486" v="196"/>
          <ac:picMkLst>
            <pc:docMk/>
            <pc:sldMk cId="2341852637" sldId="531"/>
            <ac:picMk id="11" creationId="{D58BA26D-97EE-42B5-B9CA-BE1136637E2F}"/>
          </ac:picMkLst>
        </pc:picChg>
        <pc:picChg chg="add mod">
          <ac:chgData name="Tugba Yahsi" userId="e9b9cd47-b32d-4d8a-8281-ec9e6c7b061b" providerId="ADAL" clId="{799DD61B-2C3B-4113-8256-EB1392838CA8}" dt="2021-11-09T13:39:18.486" v="196"/>
          <ac:picMkLst>
            <pc:docMk/>
            <pc:sldMk cId="2341852637" sldId="531"/>
            <ac:picMk id="12" creationId="{0D274CB0-CD09-4D9F-A454-AD26FA9CAFD4}"/>
          </ac:picMkLst>
        </pc:picChg>
        <pc:picChg chg="del">
          <ac:chgData name="Tugba Yahsi" userId="e9b9cd47-b32d-4d8a-8281-ec9e6c7b061b" providerId="ADAL" clId="{799DD61B-2C3B-4113-8256-EB1392838CA8}" dt="2021-11-09T13:39:08.134" v="194" actId="478"/>
          <ac:picMkLst>
            <pc:docMk/>
            <pc:sldMk cId="2341852637" sldId="531"/>
            <ac:picMk id="15" creationId="{96BC8B07-3FC4-4305-8641-67423630B535}"/>
          </ac:picMkLst>
        </pc:picChg>
      </pc:sldChg>
      <pc:sldChg chg="addSp delSp modSp add mod">
        <pc:chgData name="Tugba Yahsi" userId="e9b9cd47-b32d-4d8a-8281-ec9e6c7b061b" providerId="ADAL" clId="{799DD61B-2C3B-4113-8256-EB1392838CA8}" dt="2021-11-09T13:40:18.500" v="210" actId="1076"/>
        <pc:sldMkLst>
          <pc:docMk/>
          <pc:sldMk cId="3319620859" sldId="532"/>
        </pc:sldMkLst>
        <pc:spChg chg="del">
          <ac:chgData name="Tugba Yahsi" userId="e9b9cd47-b32d-4d8a-8281-ec9e6c7b061b" providerId="ADAL" clId="{799DD61B-2C3B-4113-8256-EB1392838CA8}" dt="2021-11-09T13:39:26.091" v="198" actId="478"/>
          <ac:spMkLst>
            <pc:docMk/>
            <pc:sldMk cId="3319620859" sldId="532"/>
            <ac:spMk id="8" creationId="{ED86DBE5-364F-4138-BDED-CB022B99CA6D}"/>
          </ac:spMkLst>
        </pc:spChg>
        <pc:spChg chg="del">
          <ac:chgData name="Tugba Yahsi" userId="e9b9cd47-b32d-4d8a-8281-ec9e6c7b061b" providerId="ADAL" clId="{799DD61B-2C3B-4113-8256-EB1392838CA8}" dt="2021-11-09T13:39:26.091" v="198" actId="478"/>
          <ac:spMkLst>
            <pc:docMk/>
            <pc:sldMk cId="3319620859" sldId="532"/>
            <ac:spMk id="9" creationId="{457C5F6E-3123-4AA3-B828-663FA5A3AD68}"/>
          </ac:spMkLst>
        </pc:spChg>
        <pc:spChg chg="del">
          <ac:chgData name="Tugba Yahsi" userId="e9b9cd47-b32d-4d8a-8281-ec9e6c7b061b" providerId="ADAL" clId="{799DD61B-2C3B-4113-8256-EB1392838CA8}" dt="2021-11-09T13:39:26.091" v="198" actId="478"/>
          <ac:spMkLst>
            <pc:docMk/>
            <pc:sldMk cId="3319620859" sldId="532"/>
            <ac:spMk id="10" creationId="{2A717495-D85E-4B04-B5B3-5E93305638AC}"/>
          </ac:spMkLst>
        </pc:spChg>
        <pc:spChg chg="add mod">
          <ac:chgData name="Tugba Yahsi" userId="e9b9cd47-b32d-4d8a-8281-ec9e6c7b061b" providerId="ADAL" clId="{799DD61B-2C3B-4113-8256-EB1392838CA8}" dt="2021-11-09T13:39:30.814" v="199"/>
          <ac:spMkLst>
            <pc:docMk/>
            <pc:sldMk cId="3319620859" sldId="532"/>
            <ac:spMk id="15" creationId="{04F813AA-B8CD-4150-9FA9-D307908F8003}"/>
          </ac:spMkLst>
        </pc:spChg>
        <pc:picChg chg="add mod modCrop">
          <ac:chgData name="Tugba Yahsi" userId="e9b9cd47-b32d-4d8a-8281-ec9e6c7b061b" providerId="ADAL" clId="{799DD61B-2C3B-4113-8256-EB1392838CA8}" dt="2021-11-09T13:40:13.289" v="208" actId="18131"/>
          <ac:picMkLst>
            <pc:docMk/>
            <pc:sldMk cId="3319620859" sldId="532"/>
            <ac:picMk id="7" creationId="{B4ECDE4F-68B8-43A0-9AAF-06AA50676067}"/>
          </ac:picMkLst>
        </pc:picChg>
        <pc:picChg chg="del">
          <ac:chgData name="Tugba Yahsi" userId="e9b9cd47-b32d-4d8a-8281-ec9e6c7b061b" providerId="ADAL" clId="{799DD61B-2C3B-4113-8256-EB1392838CA8}" dt="2021-11-09T13:39:26.091" v="198" actId="478"/>
          <ac:picMkLst>
            <pc:docMk/>
            <pc:sldMk cId="3319620859" sldId="532"/>
            <ac:picMk id="11" creationId="{D58BA26D-97EE-42B5-B9CA-BE1136637E2F}"/>
          </ac:picMkLst>
        </pc:picChg>
        <pc:picChg chg="del">
          <ac:chgData name="Tugba Yahsi" userId="e9b9cd47-b32d-4d8a-8281-ec9e6c7b061b" providerId="ADAL" clId="{799DD61B-2C3B-4113-8256-EB1392838CA8}" dt="2021-11-09T13:39:26.091" v="198" actId="478"/>
          <ac:picMkLst>
            <pc:docMk/>
            <pc:sldMk cId="3319620859" sldId="532"/>
            <ac:picMk id="12" creationId="{0D274CB0-CD09-4D9F-A454-AD26FA9CAFD4}"/>
          </ac:picMkLst>
        </pc:picChg>
        <pc:picChg chg="add mod">
          <ac:chgData name="Tugba Yahsi" userId="e9b9cd47-b32d-4d8a-8281-ec9e6c7b061b" providerId="ADAL" clId="{799DD61B-2C3B-4113-8256-EB1392838CA8}" dt="2021-11-09T13:40:17.169" v="209" actId="1076"/>
          <ac:picMkLst>
            <pc:docMk/>
            <pc:sldMk cId="3319620859" sldId="532"/>
            <ac:picMk id="13" creationId="{D0F2E7E4-B1ED-4869-9264-F750317FA34B}"/>
          </ac:picMkLst>
        </pc:picChg>
        <pc:picChg chg="add mod">
          <ac:chgData name="Tugba Yahsi" userId="e9b9cd47-b32d-4d8a-8281-ec9e6c7b061b" providerId="ADAL" clId="{799DD61B-2C3B-4113-8256-EB1392838CA8}" dt="2021-11-09T13:40:18.500" v="210" actId="1076"/>
          <ac:picMkLst>
            <pc:docMk/>
            <pc:sldMk cId="3319620859" sldId="532"/>
            <ac:picMk id="14" creationId="{0CCE9E4D-926D-4B63-A871-33255FCC26F8}"/>
          </ac:picMkLst>
        </pc:picChg>
      </pc:sldChg>
      <pc:sldChg chg="add del">
        <pc:chgData name="Tugba Yahsi" userId="e9b9cd47-b32d-4d8a-8281-ec9e6c7b061b" providerId="ADAL" clId="{799DD61B-2C3B-4113-8256-EB1392838CA8}" dt="2021-11-09T13:55:11.272" v="320" actId="2696"/>
        <pc:sldMkLst>
          <pc:docMk/>
          <pc:sldMk cId="1771569224" sldId="533"/>
        </pc:sldMkLst>
      </pc:sldChg>
      <pc:sldChg chg="addSp delSp modSp add mod">
        <pc:chgData name="Tugba Yahsi" userId="e9b9cd47-b32d-4d8a-8281-ec9e6c7b061b" providerId="ADAL" clId="{799DD61B-2C3B-4113-8256-EB1392838CA8}" dt="2021-11-09T13:41:02.324" v="214"/>
        <pc:sldMkLst>
          <pc:docMk/>
          <pc:sldMk cId="2465226065" sldId="534"/>
        </pc:sldMkLst>
        <pc:spChg chg="add mod">
          <ac:chgData name="Tugba Yahsi" userId="e9b9cd47-b32d-4d8a-8281-ec9e6c7b061b" providerId="ADAL" clId="{799DD61B-2C3B-4113-8256-EB1392838CA8}" dt="2021-11-09T13:41:02.324" v="214"/>
          <ac:spMkLst>
            <pc:docMk/>
            <pc:sldMk cId="2465226065" sldId="534"/>
            <ac:spMk id="6" creationId="{9057C6E2-C626-45DA-A229-9D4AA22BBAD5}"/>
          </ac:spMkLst>
        </pc:spChg>
        <pc:spChg chg="add mod">
          <ac:chgData name="Tugba Yahsi" userId="e9b9cd47-b32d-4d8a-8281-ec9e6c7b061b" providerId="ADAL" clId="{799DD61B-2C3B-4113-8256-EB1392838CA8}" dt="2021-11-09T13:41:02.324" v="214"/>
          <ac:spMkLst>
            <pc:docMk/>
            <pc:sldMk cId="2465226065" sldId="534"/>
            <ac:spMk id="9" creationId="{8C7E956F-6BBF-405A-8CF3-1E5B527F560E}"/>
          </ac:spMkLst>
        </pc:spChg>
        <pc:spChg chg="add mod">
          <ac:chgData name="Tugba Yahsi" userId="e9b9cd47-b32d-4d8a-8281-ec9e6c7b061b" providerId="ADAL" clId="{799DD61B-2C3B-4113-8256-EB1392838CA8}" dt="2021-11-09T13:41:02.324" v="214"/>
          <ac:spMkLst>
            <pc:docMk/>
            <pc:sldMk cId="2465226065" sldId="534"/>
            <ac:spMk id="11" creationId="{F087386F-F599-47CD-A43C-D560C52618FE}"/>
          </ac:spMkLst>
        </pc:spChg>
        <pc:spChg chg="del">
          <ac:chgData name="Tugba Yahsi" userId="e9b9cd47-b32d-4d8a-8281-ec9e6c7b061b" providerId="ADAL" clId="{799DD61B-2C3B-4113-8256-EB1392838CA8}" dt="2021-11-09T13:40:54.934" v="213" actId="478"/>
          <ac:spMkLst>
            <pc:docMk/>
            <pc:sldMk cId="2465226065" sldId="534"/>
            <ac:spMk id="15" creationId="{04F813AA-B8CD-4150-9FA9-D307908F8003}"/>
          </ac:spMkLst>
        </pc:spChg>
        <pc:picChg chg="del">
          <ac:chgData name="Tugba Yahsi" userId="e9b9cd47-b32d-4d8a-8281-ec9e6c7b061b" providerId="ADAL" clId="{799DD61B-2C3B-4113-8256-EB1392838CA8}" dt="2021-11-09T13:40:54.934" v="213" actId="478"/>
          <ac:picMkLst>
            <pc:docMk/>
            <pc:sldMk cId="2465226065" sldId="534"/>
            <ac:picMk id="7" creationId="{B4ECDE4F-68B8-43A0-9AAF-06AA50676067}"/>
          </ac:picMkLst>
        </pc:picChg>
        <pc:picChg chg="add mod">
          <ac:chgData name="Tugba Yahsi" userId="e9b9cd47-b32d-4d8a-8281-ec9e6c7b061b" providerId="ADAL" clId="{799DD61B-2C3B-4113-8256-EB1392838CA8}" dt="2021-11-09T13:41:02.324" v="214"/>
          <ac:picMkLst>
            <pc:docMk/>
            <pc:sldMk cId="2465226065" sldId="534"/>
            <ac:picMk id="8" creationId="{FB99B8F7-538E-4343-90FA-1267A2A60B27}"/>
          </ac:picMkLst>
        </pc:picChg>
        <pc:picChg chg="add mod">
          <ac:chgData name="Tugba Yahsi" userId="e9b9cd47-b32d-4d8a-8281-ec9e6c7b061b" providerId="ADAL" clId="{799DD61B-2C3B-4113-8256-EB1392838CA8}" dt="2021-11-09T13:41:02.324" v="214"/>
          <ac:picMkLst>
            <pc:docMk/>
            <pc:sldMk cId="2465226065" sldId="534"/>
            <ac:picMk id="10" creationId="{58175B96-FF0C-41F7-82C0-18F8B62BCE15}"/>
          </ac:picMkLst>
        </pc:picChg>
        <pc:picChg chg="del">
          <ac:chgData name="Tugba Yahsi" userId="e9b9cd47-b32d-4d8a-8281-ec9e6c7b061b" providerId="ADAL" clId="{799DD61B-2C3B-4113-8256-EB1392838CA8}" dt="2021-11-09T13:40:54.934" v="213" actId="478"/>
          <ac:picMkLst>
            <pc:docMk/>
            <pc:sldMk cId="2465226065" sldId="534"/>
            <ac:picMk id="13" creationId="{D0F2E7E4-B1ED-4869-9264-F750317FA34B}"/>
          </ac:picMkLst>
        </pc:picChg>
        <pc:picChg chg="del">
          <ac:chgData name="Tugba Yahsi" userId="e9b9cd47-b32d-4d8a-8281-ec9e6c7b061b" providerId="ADAL" clId="{799DD61B-2C3B-4113-8256-EB1392838CA8}" dt="2021-11-09T13:40:54.934" v="213" actId="478"/>
          <ac:picMkLst>
            <pc:docMk/>
            <pc:sldMk cId="2465226065" sldId="534"/>
            <ac:picMk id="14" creationId="{0CCE9E4D-926D-4B63-A871-33255FCC26F8}"/>
          </ac:picMkLst>
        </pc:picChg>
      </pc:sldChg>
      <pc:sldChg chg="addSp delSp modSp add mod">
        <pc:chgData name="Tugba Yahsi" userId="e9b9cd47-b32d-4d8a-8281-ec9e6c7b061b" providerId="ADAL" clId="{799DD61B-2C3B-4113-8256-EB1392838CA8}" dt="2021-11-09T13:42:09.807" v="220" actId="1440"/>
        <pc:sldMkLst>
          <pc:docMk/>
          <pc:sldMk cId="3282482472" sldId="535"/>
        </pc:sldMkLst>
        <pc:spChg chg="del">
          <ac:chgData name="Tugba Yahsi" userId="e9b9cd47-b32d-4d8a-8281-ec9e6c7b061b" providerId="ADAL" clId="{799DD61B-2C3B-4113-8256-EB1392838CA8}" dt="2021-11-09T13:41:07.781" v="216" actId="478"/>
          <ac:spMkLst>
            <pc:docMk/>
            <pc:sldMk cId="3282482472" sldId="535"/>
            <ac:spMk id="6" creationId="{9057C6E2-C626-45DA-A229-9D4AA22BBAD5}"/>
          </ac:spMkLst>
        </pc:spChg>
        <pc:spChg chg="add mod">
          <ac:chgData name="Tugba Yahsi" userId="e9b9cd47-b32d-4d8a-8281-ec9e6c7b061b" providerId="ADAL" clId="{799DD61B-2C3B-4113-8256-EB1392838CA8}" dt="2021-11-09T13:41:14.582" v="217"/>
          <ac:spMkLst>
            <pc:docMk/>
            <pc:sldMk cId="3282482472" sldId="535"/>
            <ac:spMk id="7" creationId="{124EAF26-F2AF-46B7-A591-510DB729EA9C}"/>
          </ac:spMkLst>
        </pc:spChg>
        <pc:spChg chg="del">
          <ac:chgData name="Tugba Yahsi" userId="e9b9cd47-b32d-4d8a-8281-ec9e6c7b061b" providerId="ADAL" clId="{799DD61B-2C3B-4113-8256-EB1392838CA8}" dt="2021-11-09T13:41:07.781" v="216" actId="478"/>
          <ac:spMkLst>
            <pc:docMk/>
            <pc:sldMk cId="3282482472" sldId="535"/>
            <ac:spMk id="9" creationId="{8C7E956F-6BBF-405A-8CF3-1E5B527F560E}"/>
          </ac:spMkLst>
        </pc:spChg>
        <pc:spChg chg="del">
          <ac:chgData name="Tugba Yahsi" userId="e9b9cd47-b32d-4d8a-8281-ec9e6c7b061b" providerId="ADAL" clId="{799DD61B-2C3B-4113-8256-EB1392838CA8}" dt="2021-11-09T13:41:07.781" v="216" actId="478"/>
          <ac:spMkLst>
            <pc:docMk/>
            <pc:sldMk cId="3282482472" sldId="535"/>
            <ac:spMk id="11" creationId="{F087386F-F599-47CD-A43C-D560C52618FE}"/>
          </ac:spMkLst>
        </pc:spChg>
        <pc:spChg chg="add mod">
          <ac:chgData name="Tugba Yahsi" userId="e9b9cd47-b32d-4d8a-8281-ec9e6c7b061b" providerId="ADAL" clId="{799DD61B-2C3B-4113-8256-EB1392838CA8}" dt="2021-11-09T13:41:14.582" v="217"/>
          <ac:spMkLst>
            <pc:docMk/>
            <pc:sldMk cId="3282482472" sldId="535"/>
            <ac:spMk id="13" creationId="{A3AEF263-7CBE-487C-8591-F13B4F258887}"/>
          </ac:spMkLst>
        </pc:spChg>
        <pc:picChg chg="del">
          <ac:chgData name="Tugba Yahsi" userId="e9b9cd47-b32d-4d8a-8281-ec9e6c7b061b" providerId="ADAL" clId="{799DD61B-2C3B-4113-8256-EB1392838CA8}" dt="2021-11-09T13:41:07.781" v="216" actId="478"/>
          <ac:picMkLst>
            <pc:docMk/>
            <pc:sldMk cId="3282482472" sldId="535"/>
            <ac:picMk id="8" creationId="{FB99B8F7-538E-4343-90FA-1267A2A60B27}"/>
          </ac:picMkLst>
        </pc:picChg>
        <pc:picChg chg="del">
          <ac:chgData name="Tugba Yahsi" userId="e9b9cd47-b32d-4d8a-8281-ec9e6c7b061b" providerId="ADAL" clId="{799DD61B-2C3B-4113-8256-EB1392838CA8}" dt="2021-11-09T13:41:07.781" v="216" actId="478"/>
          <ac:picMkLst>
            <pc:docMk/>
            <pc:sldMk cId="3282482472" sldId="535"/>
            <ac:picMk id="10" creationId="{58175B96-FF0C-41F7-82C0-18F8B62BCE15}"/>
          </ac:picMkLst>
        </pc:picChg>
        <pc:picChg chg="add mod">
          <ac:chgData name="Tugba Yahsi" userId="e9b9cd47-b32d-4d8a-8281-ec9e6c7b061b" providerId="ADAL" clId="{799DD61B-2C3B-4113-8256-EB1392838CA8}" dt="2021-11-09T13:42:09.807" v="220" actId="1440"/>
          <ac:picMkLst>
            <pc:docMk/>
            <pc:sldMk cId="3282482472" sldId="535"/>
            <ac:picMk id="12" creationId="{03E7827B-1285-4A84-9DCE-0AEAF31CC77F}"/>
          </ac:picMkLst>
        </pc:picChg>
      </pc:sldChg>
      <pc:sldChg chg="addSp delSp modSp add mod">
        <pc:chgData name="Tugba Yahsi" userId="e9b9cd47-b32d-4d8a-8281-ec9e6c7b061b" providerId="ADAL" clId="{799DD61B-2C3B-4113-8256-EB1392838CA8}" dt="2021-11-09T13:42:35.767" v="224"/>
        <pc:sldMkLst>
          <pc:docMk/>
          <pc:sldMk cId="474008534" sldId="536"/>
        </pc:sldMkLst>
        <pc:spChg chg="add del mod">
          <ac:chgData name="Tugba Yahsi" userId="e9b9cd47-b32d-4d8a-8281-ec9e6c7b061b" providerId="ADAL" clId="{799DD61B-2C3B-4113-8256-EB1392838CA8}" dt="2021-11-09T13:42:23.387" v="223" actId="478"/>
          <ac:spMkLst>
            <pc:docMk/>
            <pc:sldMk cId="474008534" sldId="536"/>
            <ac:spMk id="3" creationId="{C8B159EE-B11E-4E61-885A-B4123AC2C553}"/>
          </ac:spMkLst>
        </pc:spChg>
        <pc:spChg chg="del">
          <ac:chgData name="Tugba Yahsi" userId="e9b9cd47-b32d-4d8a-8281-ec9e6c7b061b" providerId="ADAL" clId="{799DD61B-2C3B-4113-8256-EB1392838CA8}" dt="2021-11-09T13:42:20.608" v="222" actId="478"/>
          <ac:spMkLst>
            <pc:docMk/>
            <pc:sldMk cId="474008534" sldId="536"/>
            <ac:spMk id="7" creationId="{124EAF26-F2AF-46B7-A591-510DB729EA9C}"/>
          </ac:spMkLst>
        </pc:spChg>
        <pc:spChg chg="del">
          <ac:chgData name="Tugba Yahsi" userId="e9b9cd47-b32d-4d8a-8281-ec9e6c7b061b" providerId="ADAL" clId="{799DD61B-2C3B-4113-8256-EB1392838CA8}" dt="2021-11-09T13:42:20.608" v="222" actId="478"/>
          <ac:spMkLst>
            <pc:docMk/>
            <pc:sldMk cId="474008534" sldId="536"/>
            <ac:spMk id="13" creationId="{A3AEF263-7CBE-487C-8591-F13B4F258887}"/>
          </ac:spMkLst>
        </pc:spChg>
        <pc:graphicFrameChg chg="add mod">
          <ac:chgData name="Tugba Yahsi" userId="e9b9cd47-b32d-4d8a-8281-ec9e6c7b061b" providerId="ADAL" clId="{799DD61B-2C3B-4113-8256-EB1392838CA8}" dt="2021-11-09T13:42:35.767" v="224"/>
          <ac:graphicFrameMkLst>
            <pc:docMk/>
            <pc:sldMk cId="474008534" sldId="536"/>
            <ac:graphicFrameMk id="8" creationId="{50C844D7-AE5D-4AE9-96B9-2443E9FAFCFF}"/>
          </ac:graphicFrameMkLst>
        </pc:graphicFrameChg>
        <pc:picChg chg="add mod">
          <ac:chgData name="Tugba Yahsi" userId="e9b9cd47-b32d-4d8a-8281-ec9e6c7b061b" providerId="ADAL" clId="{799DD61B-2C3B-4113-8256-EB1392838CA8}" dt="2021-11-09T13:42:35.767" v="224"/>
          <ac:picMkLst>
            <pc:docMk/>
            <pc:sldMk cId="474008534" sldId="536"/>
            <ac:picMk id="9" creationId="{3AEBED47-3179-4183-ADBC-7DA7647786A8}"/>
          </ac:picMkLst>
        </pc:picChg>
        <pc:picChg chg="add mod">
          <ac:chgData name="Tugba Yahsi" userId="e9b9cd47-b32d-4d8a-8281-ec9e6c7b061b" providerId="ADAL" clId="{799DD61B-2C3B-4113-8256-EB1392838CA8}" dt="2021-11-09T13:42:35.767" v="224"/>
          <ac:picMkLst>
            <pc:docMk/>
            <pc:sldMk cId="474008534" sldId="536"/>
            <ac:picMk id="10" creationId="{83E2CBC5-5908-4873-B0D6-76D368250645}"/>
          </ac:picMkLst>
        </pc:picChg>
        <pc:picChg chg="del">
          <ac:chgData name="Tugba Yahsi" userId="e9b9cd47-b32d-4d8a-8281-ec9e6c7b061b" providerId="ADAL" clId="{799DD61B-2C3B-4113-8256-EB1392838CA8}" dt="2021-11-09T13:42:20.608" v="222" actId="478"/>
          <ac:picMkLst>
            <pc:docMk/>
            <pc:sldMk cId="474008534" sldId="536"/>
            <ac:picMk id="12" creationId="{03E7827B-1285-4A84-9DCE-0AEAF31CC77F}"/>
          </ac:picMkLst>
        </pc:picChg>
      </pc:sldChg>
      <pc:sldChg chg="addSp delSp modSp add mod">
        <pc:chgData name="Tugba Yahsi" userId="e9b9cd47-b32d-4d8a-8281-ec9e6c7b061b" providerId="ADAL" clId="{799DD61B-2C3B-4113-8256-EB1392838CA8}" dt="2021-11-09T13:42:49.263" v="227"/>
        <pc:sldMkLst>
          <pc:docMk/>
          <pc:sldMk cId="1888303469" sldId="537"/>
        </pc:sldMkLst>
        <pc:spChg chg="add mod">
          <ac:chgData name="Tugba Yahsi" userId="e9b9cd47-b32d-4d8a-8281-ec9e6c7b061b" providerId="ADAL" clId="{799DD61B-2C3B-4113-8256-EB1392838CA8}" dt="2021-11-09T13:42:49.263" v="227"/>
          <ac:spMkLst>
            <pc:docMk/>
            <pc:sldMk cId="1888303469" sldId="537"/>
            <ac:spMk id="5" creationId="{0EF51FD0-420E-4212-8E07-3A54EFB499D8}"/>
          </ac:spMkLst>
        </pc:spChg>
        <pc:spChg chg="add mod">
          <ac:chgData name="Tugba Yahsi" userId="e9b9cd47-b32d-4d8a-8281-ec9e6c7b061b" providerId="ADAL" clId="{799DD61B-2C3B-4113-8256-EB1392838CA8}" dt="2021-11-09T13:42:49.263" v="227"/>
          <ac:spMkLst>
            <pc:docMk/>
            <pc:sldMk cId="1888303469" sldId="537"/>
            <ac:spMk id="6" creationId="{6A7EC2D5-CFD9-42CE-A814-82CC539DE2E5}"/>
          </ac:spMkLst>
        </pc:spChg>
        <pc:spChg chg="add mod">
          <ac:chgData name="Tugba Yahsi" userId="e9b9cd47-b32d-4d8a-8281-ec9e6c7b061b" providerId="ADAL" clId="{799DD61B-2C3B-4113-8256-EB1392838CA8}" dt="2021-11-09T13:42:49.263" v="227"/>
          <ac:spMkLst>
            <pc:docMk/>
            <pc:sldMk cId="1888303469" sldId="537"/>
            <ac:spMk id="7" creationId="{4AECAD00-FB2A-4535-BA77-30F2C6E7358D}"/>
          </ac:spMkLst>
        </pc:spChg>
        <pc:spChg chg="add mod">
          <ac:chgData name="Tugba Yahsi" userId="e9b9cd47-b32d-4d8a-8281-ec9e6c7b061b" providerId="ADAL" clId="{799DD61B-2C3B-4113-8256-EB1392838CA8}" dt="2021-11-09T13:42:49.263" v="227"/>
          <ac:spMkLst>
            <pc:docMk/>
            <pc:sldMk cId="1888303469" sldId="537"/>
            <ac:spMk id="11" creationId="{6B7B49D8-61ED-44C2-8CAF-91753B1DCD86}"/>
          </ac:spMkLst>
        </pc:spChg>
        <pc:spChg chg="add mod">
          <ac:chgData name="Tugba Yahsi" userId="e9b9cd47-b32d-4d8a-8281-ec9e6c7b061b" providerId="ADAL" clId="{799DD61B-2C3B-4113-8256-EB1392838CA8}" dt="2021-11-09T13:42:49.263" v="227"/>
          <ac:spMkLst>
            <pc:docMk/>
            <pc:sldMk cId="1888303469" sldId="537"/>
            <ac:spMk id="12" creationId="{6A89191E-69A2-46A5-9C07-D9F46C327B46}"/>
          </ac:spMkLst>
        </pc:spChg>
        <pc:spChg chg="add mod">
          <ac:chgData name="Tugba Yahsi" userId="e9b9cd47-b32d-4d8a-8281-ec9e6c7b061b" providerId="ADAL" clId="{799DD61B-2C3B-4113-8256-EB1392838CA8}" dt="2021-11-09T13:42:49.263" v="227"/>
          <ac:spMkLst>
            <pc:docMk/>
            <pc:sldMk cId="1888303469" sldId="537"/>
            <ac:spMk id="13" creationId="{895AA81F-419F-434A-8DAF-FBC56846FF7F}"/>
          </ac:spMkLst>
        </pc:spChg>
        <pc:spChg chg="add mod">
          <ac:chgData name="Tugba Yahsi" userId="e9b9cd47-b32d-4d8a-8281-ec9e6c7b061b" providerId="ADAL" clId="{799DD61B-2C3B-4113-8256-EB1392838CA8}" dt="2021-11-09T13:42:49.263" v="227"/>
          <ac:spMkLst>
            <pc:docMk/>
            <pc:sldMk cId="1888303469" sldId="537"/>
            <ac:spMk id="14" creationId="{AA16B04E-71F6-4986-92D7-240C2FE52A0E}"/>
          </ac:spMkLst>
        </pc:spChg>
        <pc:spChg chg="add mod">
          <ac:chgData name="Tugba Yahsi" userId="e9b9cd47-b32d-4d8a-8281-ec9e6c7b061b" providerId="ADAL" clId="{799DD61B-2C3B-4113-8256-EB1392838CA8}" dt="2021-11-09T13:42:49.263" v="227"/>
          <ac:spMkLst>
            <pc:docMk/>
            <pc:sldMk cId="1888303469" sldId="537"/>
            <ac:spMk id="15" creationId="{8B9C5B1E-4AAF-41E4-A088-19A762A5B951}"/>
          </ac:spMkLst>
        </pc:spChg>
        <pc:graphicFrameChg chg="del">
          <ac:chgData name="Tugba Yahsi" userId="e9b9cd47-b32d-4d8a-8281-ec9e6c7b061b" providerId="ADAL" clId="{799DD61B-2C3B-4113-8256-EB1392838CA8}" dt="2021-11-09T13:42:43.717" v="226" actId="478"/>
          <ac:graphicFrameMkLst>
            <pc:docMk/>
            <pc:sldMk cId="1888303469" sldId="537"/>
            <ac:graphicFrameMk id="8" creationId="{50C844D7-AE5D-4AE9-96B9-2443E9FAFCFF}"/>
          </ac:graphicFrameMkLst>
        </pc:graphicFrameChg>
        <pc:picChg chg="del">
          <ac:chgData name="Tugba Yahsi" userId="e9b9cd47-b32d-4d8a-8281-ec9e6c7b061b" providerId="ADAL" clId="{799DD61B-2C3B-4113-8256-EB1392838CA8}" dt="2021-11-09T13:42:43.717" v="226" actId="478"/>
          <ac:picMkLst>
            <pc:docMk/>
            <pc:sldMk cId="1888303469" sldId="537"/>
            <ac:picMk id="9" creationId="{3AEBED47-3179-4183-ADBC-7DA7647786A8}"/>
          </ac:picMkLst>
        </pc:picChg>
        <pc:picChg chg="del">
          <ac:chgData name="Tugba Yahsi" userId="e9b9cd47-b32d-4d8a-8281-ec9e6c7b061b" providerId="ADAL" clId="{799DD61B-2C3B-4113-8256-EB1392838CA8}" dt="2021-11-09T13:42:43.717" v="226" actId="478"/>
          <ac:picMkLst>
            <pc:docMk/>
            <pc:sldMk cId="1888303469" sldId="537"/>
            <ac:picMk id="10" creationId="{83E2CBC5-5908-4873-B0D6-76D368250645}"/>
          </ac:picMkLst>
        </pc:picChg>
        <pc:picChg chg="add mod">
          <ac:chgData name="Tugba Yahsi" userId="e9b9cd47-b32d-4d8a-8281-ec9e6c7b061b" providerId="ADAL" clId="{799DD61B-2C3B-4113-8256-EB1392838CA8}" dt="2021-11-09T13:42:49.263" v="227"/>
          <ac:picMkLst>
            <pc:docMk/>
            <pc:sldMk cId="1888303469" sldId="537"/>
            <ac:picMk id="16" creationId="{39532723-8195-4A1B-870D-31CF0C8C379A}"/>
          </ac:picMkLst>
        </pc:picChg>
        <pc:picChg chg="add mod">
          <ac:chgData name="Tugba Yahsi" userId="e9b9cd47-b32d-4d8a-8281-ec9e6c7b061b" providerId="ADAL" clId="{799DD61B-2C3B-4113-8256-EB1392838CA8}" dt="2021-11-09T13:42:49.263" v="227"/>
          <ac:picMkLst>
            <pc:docMk/>
            <pc:sldMk cId="1888303469" sldId="537"/>
            <ac:picMk id="17" creationId="{CA632983-6F81-4600-B95B-2FB6D7D576D6}"/>
          </ac:picMkLst>
        </pc:picChg>
        <pc:picChg chg="add mod">
          <ac:chgData name="Tugba Yahsi" userId="e9b9cd47-b32d-4d8a-8281-ec9e6c7b061b" providerId="ADAL" clId="{799DD61B-2C3B-4113-8256-EB1392838CA8}" dt="2021-11-09T13:42:49.263" v="227"/>
          <ac:picMkLst>
            <pc:docMk/>
            <pc:sldMk cId="1888303469" sldId="537"/>
            <ac:picMk id="18" creationId="{23396547-BB23-4801-956E-01CF1BB841B5}"/>
          </ac:picMkLst>
        </pc:picChg>
        <pc:picChg chg="add mod">
          <ac:chgData name="Tugba Yahsi" userId="e9b9cd47-b32d-4d8a-8281-ec9e6c7b061b" providerId="ADAL" clId="{799DD61B-2C3B-4113-8256-EB1392838CA8}" dt="2021-11-09T13:42:49.263" v="227"/>
          <ac:picMkLst>
            <pc:docMk/>
            <pc:sldMk cId="1888303469" sldId="537"/>
            <ac:picMk id="19" creationId="{7DF21B33-9980-49C3-B8A7-F623CFC1447E}"/>
          </ac:picMkLst>
        </pc:picChg>
        <pc:picChg chg="add mod">
          <ac:chgData name="Tugba Yahsi" userId="e9b9cd47-b32d-4d8a-8281-ec9e6c7b061b" providerId="ADAL" clId="{799DD61B-2C3B-4113-8256-EB1392838CA8}" dt="2021-11-09T13:42:49.263" v="227"/>
          <ac:picMkLst>
            <pc:docMk/>
            <pc:sldMk cId="1888303469" sldId="537"/>
            <ac:picMk id="20" creationId="{E387ED2D-DE70-40E2-AEC4-7B6346C97FA2}"/>
          </ac:picMkLst>
        </pc:picChg>
        <pc:picChg chg="add mod">
          <ac:chgData name="Tugba Yahsi" userId="e9b9cd47-b32d-4d8a-8281-ec9e6c7b061b" providerId="ADAL" clId="{799DD61B-2C3B-4113-8256-EB1392838CA8}" dt="2021-11-09T13:42:49.263" v="227"/>
          <ac:picMkLst>
            <pc:docMk/>
            <pc:sldMk cId="1888303469" sldId="537"/>
            <ac:picMk id="21" creationId="{F9DDE15F-53AD-4899-8E18-7F31355693F1}"/>
          </ac:picMkLst>
        </pc:picChg>
      </pc:sldChg>
      <pc:sldChg chg="addSp delSp modSp add">
        <pc:chgData name="Tugba Yahsi" userId="e9b9cd47-b32d-4d8a-8281-ec9e6c7b061b" providerId="ADAL" clId="{799DD61B-2C3B-4113-8256-EB1392838CA8}" dt="2021-11-09T13:43:19.238" v="230"/>
        <pc:sldMkLst>
          <pc:docMk/>
          <pc:sldMk cId="1747503176" sldId="538"/>
        </pc:sldMkLst>
        <pc:spChg chg="del">
          <ac:chgData name="Tugba Yahsi" userId="e9b9cd47-b32d-4d8a-8281-ec9e6c7b061b" providerId="ADAL" clId="{799DD61B-2C3B-4113-8256-EB1392838CA8}" dt="2021-11-09T13:43:01.293" v="229" actId="478"/>
          <ac:spMkLst>
            <pc:docMk/>
            <pc:sldMk cId="1747503176" sldId="538"/>
            <ac:spMk id="5" creationId="{0EF51FD0-420E-4212-8E07-3A54EFB499D8}"/>
          </ac:spMkLst>
        </pc:spChg>
        <pc:spChg chg="del">
          <ac:chgData name="Tugba Yahsi" userId="e9b9cd47-b32d-4d8a-8281-ec9e6c7b061b" providerId="ADAL" clId="{799DD61B-2C3B-4113-8256-EB1392838CA8}" dt="2021-11-09T13:43:01.293" v="229" actId="478"/>
          <ac:spMkLst>
            <pc:docMk/>
            <pc:sldMk cId="1747503176" sldId="538"/>
            <ac:spMk id="6" creationId="{6A7EC2D5-CFD9-42CE-A814-82CC539DE2E5}"/>
          </ac:spMkLst>
        </pc:spChg>
        <pc:spChg chg="del">
          <ac:chgData name="Tugba Yahsi" userId="e9b9cd47-b32d-4d8a-8281-ec9e6c7b061b" providerId="ADAL" clId="{799DD61B-2C3B-4113-8256-EB1392838CA8}" dt="2021-11-09T13:43:01.293" v="229" actId="478"/>
          <ac:spMkLst>
            <pc:docMk/>
            <pc:sldMk cId="1747503176" sldId="538"/>
            <ac:spMk id="7" creationId="{4AECAD00-FB2A-4535-BA77-30F2C6E7358D}"/>
          </ac:spMkLst>
        </pc:spChg>
        <pc:spChg chg="del">
          <ac:chgData name="Tugba Yahsi" userId="e9b9cd47-b32d-4d8a-8281-ec9e6c7b061b" providerId="ADAL" clId="{799DD61B-2C3B-4113-8256-EB1392838CA8}" dt="2021-11-09T13:43:01.293" v="229" actId="478"/>
          <ac:spMkLst>
            <pc:docMk/>
            <pc:sldMk cId="1747503176" sldId="538"/>
            <ac:spMk id="11" creationId="{6B7B49D8-61ED-44C2-8CAF-91753B1DCD86}"/>
          </ac:spMkLst>
        </pc:spChg>
        <pc:spChg chg="del">
          <ac:chgData name="Tugba Yahsi" userId="e9b9cd47-b32d-4d8a-8281-ec9e6c7b061b" providerId="ADAL" clId="{799DD61B-2C3B-4113-8256-EB1392838CA8}" dt="2021-11-09T13:43:01.293" v="229" actId="478"/>
          <ac:spMkLst>
            <pc:docMk/>
            <pc:sldMk cId="1747503176" sldId="538"/>
            <ac:spMk id="12" creationId="{6A89191E-69A2-46A5-9C07-D9F46C327B46}"/>
          </ac:spMkLst>
        </pc:spChg>
        <pc:spChg chg="del">
          <ac:chgData name="Tugba Yahsi" userId="e9b9cd47-b32d-4d8a-8281-ec9e6c7b061b" providerId="ADAL" clId="{799DD61B-2C3B-4113-8256-EB1392838CA8}" dt="2021-11-09T13:43:01.293" v="229" actId="478"/>
          <ac:spMkLst>
            <pc:docMk/>
            <pc:sldMk cId="1747503176" sldId="538"/>
            <ac:spMk id="13" creationId="{895AA81F-419F-434A-8DAF-FBC56846FF7F}"/>
          </ac:spMkLst>
        </pc:spChg>
        <pc:spChg chg="del">
          <ac:chgData name="Tugba Yahsi" userId="e9b9cd47-b32d-4d8a-8281-ec9e6c7b061b" providerId="ADAL" clId="{799DD61B-2C3B-4113-8256-EB1392838CA8}" dt="2021-11-09T13:43:01.293" v="229" actId="478"/>
          <ac:spMkLst>
            <pc:docMk/>
            <pc:sldMk cId="1747503176" sldId="538"/>
            <ac:spMk id="14" creationId="{AA16B04E-71F6-4986-92D7-240C2FE52A0E}"/>
          </ac:spMkLst>
        </pc:spChg>
        <pc:spChg chg="del">
          <ac:chgData name="Tugba Yahsi" userId="e9b9cd47-b32d-4d8a-8281-ec9e6c7b061b" providerId="ADAL" clId="{799DD61B-2C3B-4113-8256-EB1392838CA8}" dt="2021-11-09T13:43:01.293" v="229" actId="478"/>
          <ac:spMkLst>
            <pc:docMk/>
            <pc:sldMk cId="1747503176" sldId="538"/>
            <ac:spMk id="15" creationId="{8B9C5B1E-4AAF-41E4-A088-19A762A5B951}"/>
          </ac:spMkLst>
        </pc:spChg>
        <pc:spChg chg="add mod">
          <ac:chgData name="Tugba Yahsi" userId="e9b9cd47-b32d-4d8a-8281-ec9e6c7b061b" providerId="ADAL" clId="{799DD61B-2C3B-4113-8256-EB1392838CA8}" dt="2021-11-09T13:43:19.238" v="230"/>
          <ac:spMkLst>
            <pc:docMk/>
            <pc:sldMk cId="1747503176" sldId="538"/>
            <ac:spMk id="22" creationId="{CA4EF862-3454-40C2-BF5E-816FF2393E4A}"/>
          </ac:spMkLst>
        </pc:spChg>
        <pc:spChg chg="add mod">
          <ac:chgData name="Tugba Yahsi" userId="e9b9cd47-b32d-4d8a-8281-ec9e6c7b061b" providerId="ADAL" clId="{799DD61B-2C3B-4113-8256-EB1392838CA8}" dt="2021-11-09T13:43:19.238" v="230"/>
          <ac:spMkLst>
            <pc:docMk/>
            <pc:sldMk cId="1747503176" sldId="538"/>
            <ac:spMk id="24" creationId="{16989AF4-C220-4430-BB29-A76C1E5DE625}"/>
          </ac:spMkLst>
        </pc:spChg>
        <pc:picChg chg="del">
          <ac:chgData name="Tugba Yahsi" userId="e9b9cd47-b32d-4d8a-8281-ec9e6c7b061b" providerId="ADAL" clId="{799DD61B-2C3B-4113-8256-EB1392838CA8}" dt="2021-11-09T13:43:01.293" v="229" actId="478"/>
          <ac:picMkLst>
            <pc:docMk/>
            <pc:sldMk cId="1747503176" sldId="538"/>
            <ac:picMk id="16" creationId="{39532723-8195-4A1B-870D-31CF0C8C379A}"/>
          </ac:picMkLst>
        </pc:picChg>
        <pc:picChg chg="del">
          <ac:chgData name="Tugba Yahsi" userId="e9b9cd47-b32d-4d8a-8281-ec9e6c7b061b" providerId="ADAL" clId="{799DD61B-2C3B-4113-8256-EB1392838CA8}" dt="2021-11-09T13:43:01.293" v="229" actId="478"/>
          <ac:picMkLst>
            <pc:docMk/>
            <pc:sldMk cId="1747503176" sldId="538"/>
            <ac:picMk id="17" creationId="{CA632983-6F81-4600-B95B-2FB6D7D576D6}"/>
          </ac:picMkLst>
        </pc:picChg>
        <pc:picChg chg="del">
          <ac:chgData name="Tugba Yahsi" userId="e9b9cd47-b32d-4d8a-8281-ec9e6c7b061b" providerId="ADAL" clId="{799DD61B-2C3B-4113-8256-EB1392838CA8}" dt="2021-11-09T13:43:01.293" v="229" actId="478"/>
          <ac:picMkLst>
            <pc:docMk/>
            <pc:sldMk cId="1747503176" sldId="538"/>
            <ac:picMk id="18" creationId="{23396547-BB23-4801-956E-01CF1BB841B5}"/>
          </ac:picMkLst>
        </pc:picChg>
        <pc:picChg chg="del">
          <ac:chgData name="Tugba Yahsi" userId="e9b9cd47-b32d-4d8a-8281-ec9e6c7b061b" providerId="ADAL" clId="{799DD61B-2C3B-4113-8256-EB1392838CA8}" dt="2021-11-09T13:43:01.293" v="229" actId="478"/>
          <ac:picMkLst>
            <pc:docMk/>
            <pc:sldMk cId="1747503176" sldId="538"/>
            <ac:picMk id="19" creationId="{7DF21B33-9980-49C3-B8A7-F623CFC1447E}"/>
          </ac:picMkLst>
        </pc:picChg>
        <pc:picChg chg="del">
          <ac:chgData name="Tugba Yahsi" userId="e9b9cd47-b32d-4d8a-8281-ec9e6c7b061b" providerId="ADAL" clId="{799DD61B-2C3B-4113-8256-EB1392838CA8}" dt="2021-11-09T13:43:01.293" v="229" actId="478"/>
          <ac:picMkLst>
            <pc:docMk/>
            <pc:sldMk cId="1747503176" sldId="538"/>
            <ac:picMk id="20" creationId="{E387ED2D-DE70-40E2-AEC4-7B6346C97FA2}"/>
          </ac:picMkLst>
        </pc:picChg>
        <pc:picChg chg="del">
          <ac:chgData name="Tugba Yahsi" userId="e9b9cd47-b32d-4d8a-8281-ec9e6c7b061b" providerId="ADAL" clId="{799DD61B-2C3B-4113-8256-EB1392838CA8}" dt="2021-11-09T13:43:01.293" v="229" actId="478"/>
          <ac:picMkLst>
            <pc:docMk/>
            <pc:sldMk cId="1747503176" sldId="538"/>
            <ac:picMk id="21" creationId="{F9DDE15F-53AD-4899-8E18-7F31355693F1}"/>
          </ac:picMkLst>
        </pc:picChg>
        <pc:picChg chg="add mod">
          <ac:chgData name="Tugba Yahsi" userId="e9b9cd47-b32d-4d8a-8281-ec9e6c7b061b" providerId="ADAL" clId="{799DD61B-2C3B-4113-8256-EB1392838CA8}" dt="2021-11-09T13:43:19.238" v="230"/>
          <ac:picMkLst>
            <pc:docMk/>
            <pc:sldMk cId="1747503176" sldId="538"/>
            <ac:picMk id="23" creationId="{3EEE54D9-0719-4CFA-80A3-E0B7BB3A6474}"/>
          </ac:picMkLst>
        </pc:picChg>
      </pc:sldChg>
      <pc:sldChg chg="addSp delSp modSp add mod">
        <pc:chgData name="Tugba Yahsi" userId="e9b9cd47-b32d-4d8a-8281-ec9e6c7b061b" providerId="ADAL" clId="{799DD61B-2C3B-4113-8256-EB1392838CA8}" dt="2021-11-09T13:43:33.192" v="233"/>
        <pc:sldMkLst>
          <pc:docMk/>
          <pc:sldMk cId="14631395" sldId="539"/>
        </pc:sldMkLst>
        <pc:spChg chg="add mod">
          <ac:chgData name="Tugba Yahsi" userId="e9b9cd47-b32d-4d8a-8281-ec9e6c7b061b" providerId="ADAL" clId="{799DD61B-2C3B-4113-8256-EB1392838CA8}" dt="2021-11-09T13:43:33.192" v="233"/>
          <ac:spMkLst>
            <pc:docMk/>
            <pc:sldMk cId="14631395" sldId="539"/>
            <ac:spMk id="5" creationId="{4BDF8D30-6B53-4330-AD84-45E67FC0446E}"/>
          </ac:spMkLst>
        </pc:spChg>
        <pc:spChg chg="add mod">
          <ac:chgData name="Tugba Yahsi" userId="e9b9cd47-b32d-4d8a-8281-ec9e6c7b061b" providerId="ADAL" clId="{799DD61B-2C3B-4113-8256-EB1392838CA8}" dt="2021-11-09T13:43:33.192" v="233"/>
          <ac:spMkLst>
            <pc:docMk/>
            <pc:sldMk cId="14631395" sldId="539"/>
            <ac:spMk id="7" creationId="{1F4C7393-F36F-4CC9-876A-8B6C6B2F195F}"/>
          </ac:spMkLst>
        </pc:spChg>
        <pc:spChg chg="add mod">
          <ac:chgData name="Tugba Yahsi" userId="e9b9cd47-b32d-4d8a-8281-ec9e6c7b061b" providerId="ADAL" clId="{799DD61B-2C3B-4113-8256-EB1392838CA8}" dt="2021-11-09T13:43:33.192" v="233"/>
          <ac:spMkLst>
            <pc:docMk/>
            <pc:sldMk cId="14631395" sldId="539"/>
            <ac:spMk id="8" creationId="{27758C19-441C-4709-B860-1F00EF996C17}"/>
          </ac:spMkLst>
        </pc:spChg>
        <pc:spChg chg="del">
          <ac:chgData name="Tugba Yahsi" userId="e9b9cd47-b32d-4d8a-8281-ec9e6c7b061b" providerId="ADAL" clId="{799DD61B-2C3B-4113-8256-EB1392838CA8}" dt="2021-11-09T13:43:27.711" v="232" actId="478"/>
          <ac:spMkLst>
            <pc:docMk/>
            <pc:sldMk cId="14631395" sldId="539"/>
            <ac:spMk id="22" creationId="{CA4EF862-3454-40C2-BF5E-816FF2393E4A}"/>
          </ac:spMkLst>
        </pc:spChg>
        <pc:spChg chg="del">
          <ac:chgData name="Tugba Yahsi" userId="e9b9cd47-b32d-4d8a-8281-ec9e6c7b061b" providerId="ADAL" clId="{799DD61B-2C3B-4113-8256-EB1392838CA8}" dt="2021-11-09T13:43:27.711" v="232" actId="478"/>
          <ac:spMkLst>
            <pc:docMk/>
            <pc:sldMk cId="14631395" sldId="539"/>
            <ac:spMk id="24" creationId="{16989AF4-C220-4430-BB29-A76C1E5DE625}"/>
          </ac:spMkLst>
        </pc:spChg>
        <pc:picChg chg="add mod">
          <ac:chgData name="Tugba Yahsi" userId="e9b9cd47-b32d-4d8a-8281-ec9e6c7b061b" providerId="ADAL" clId="{799DD61B-2C3B-4113-8256-EB1392838CA8}" dt="2021-11-09T13:43:33.192" v="233"/>
          <ac:picMkLst>
            <pc:docMk/>
            <pc:sldMk cId="14631395" sldId="539"/>
            <ac:picMk id="6" creationId="{EE5548DF-7C5A-4934-B859-A926A47B5948}"/>
          </ac:picMkLst>
        </pc:picChg>
        <pc:picChg chg="del">
          <ac:chgData name="Tugba Yahsi" userId="e9b9cd47-b32d-4d8a-8281-ec9e6c7b061b" providerId="ADAL" clId="{799DD61B-2C3B-4113-8256-EB1392838CA8}" dt="2021-11-09T13:43:27.711" v="232" actId="478"/>
          <ac:picMkLst>
            <pc:docMk/>
            <pc:sldMk cId="14631395" sldId="539"/>
            <ac:picMk id="23" creationId="{3EEE54D9-0719-4CFA-80A3-E0B7BB3A6474}"/>
          </ac:picMkLst>
        </pc:picChg>
      </pc:sldChg>
      <pc:sldChg chg="addSp delSp modSp add mod modAnim">
        <pc:chgData name="Tugba Yahsi" userId="e9b9cd47-b32d-4d8a-8281-ec9e6c7b061b" providerId="ADAL" clId="{799DD61B-2C3B-4113-8256-EB1392838CA8}" dt="2021-11-09T13:43:47.043" v="236"/>
        <pc:sldMkLst>
          <pc:docMk/>
          <pc:sldMk cId="1869644061" sldId="540"/>
        </pc:sldMkLst>
        <pc:spChg chg="del">
          <ac:chgData name="Tugba Yahsi" userId="e9b9cd47-b32d-4d8a-8281-ec9e6c7b061b" providerId="ADAL" clId="{799DD61B-2C3B-4113-8256-EB1392838CA8}" dt="2021-11-09T13:43:40.297" v="235" actId="478"/>
          <ac:spMkLst>
            <pc:docMk/>
            <pc:sldMk cId="1869644061" sldId="540"/>
            <ac:spMk id="5" creationId="{4BDF8D30-6B53-4330-AD84-45E67FC0446E}"/>
          </ac:spMkLst>
        </pc:spChg>
        <pc:spChg chg="del">
          <ac:chgData name="Tugba Yahsi" userId="e9b9cd47-b32d-4d8a-8281-ec9e6c7b061b" providerId="ADAL" clId="{799DD61B-2C3B-4113-8256-EB1392838CA8}" dt="2021-11-09T13:43:40.297" v="235" actId="478"/>
          <ac:spMkLst>
            <pc:docMk/>
            <pc:sldMk cId="1869644061" sldId="540"/>
            <ac:spMk id="7" creationId="{1F4C7393-F36F-4CC9-876A-8B6C6B2F195F}"/>
          </ac:spMkLst>
        </pc:spChg>
        <pc:spChg chg="del">
          <ac:chgData name="Tugba Yahsi" userId="e9b9cd47-b32d-4d8a-8281-ec9e6c7b061b" providerId="ADAL" clId="{799DD61B-2C3B-4113-8256-EB1392838CA8}" dt="2021-11-09T13:43:40.297" v="235" actId="478"/>
          <ac:spMkLst>
            <pc:docMk/>
            <pc:sldMk cId="1869644061" sldId="540"/>
            <ac:spMk id="8" creationId="{27758C19-441C-4709-B860-1F00EF996C17}"/>
          </ac:spMkLst>
        </pc:spChg>
        <pc:spChg chg="add mod">
          <ac:chgData name="Tugba Yahsi" userId="e9b9cd47-b32d-4d8a-8281-ec9e6c7b061b" providerId="ADAL" clId="{799DD61B-2C3B-4113-8256-EB1392838CA8}" dt="2021-11-09T13:43:47.043" v="236"/>
          <ac:spMkLst>
            <pc:docMk/>
            <pc:sldMk cId="1869644061" sldId="540"/>
            <ac:spMk id="9" creationId="{3801E993-C8DD-48EF-AD89-462499E22BD9}"/>
          </ac:spMkLst>
        </pc:spChg>
        <pc:spChg chg="add mod">
          <ac:chgData name="Tugba Yahsi" userId="e9b9cd47-b32d-4d8a-8281-ec9e6c7b061b" providerId="ADAL" clId="{799DD61B-2C3B-4113-8256-EB1392838CA8}" dt="2021-11-09T13:43:47.043" v="236"/>
          <ac:spMkLst>
            <pc:docMk/>
            <pc:sldMk cId="1869644061" sldId="540"/>
            <ac:spMk id="10" creationId="{3F1D0A0E-2254-4A26-BCE1-46726BEDEC92}"/>
          </ac:spMkLst>
        </pc:spChg>
        <pc:spChg chg="add mod">
          <ac:chgData name="Tugba Yahsi" userId="e9b9cd47-b32d-4d8a-8281-ec9e6c7b061b" providerId="ADAL" clId="{799DD61B-2C3B-4113-8256-EB1392838CA8}" dt="2021-11-09T13:43:47.043" v="236"/>
          <ac:spMkLst>
            <pc:docMk/>
            <pc:sldMk cId="1869644061" sldId="540"/>
            <ac:spMk id="17" creationId="{622B7D07-13B8-48C3-9D68-D705A5493788}"/>
          </ac:spMkLst>
        </pc:spChg>
        <pc:spChg chg="add mod">
          <ac:chgData name="Tugba Yahsi" userId="e9b9cd47-b32d-4d8a-8281-ec9e6c7b061b" providerId="ADAL" clId="{799DD61B-2C3B-4113-8256-EB1392838CA8}" dt="2021-11-09T13:43:47.043" v="236"/>
          <ac:spMkLst>
            <pc:docMk/>
            <pc:sldMk cId="1869644061" sldId="540"/>
            <ac:spMk id="18" creationId="{F365381E-0ADC-44ED-90D7-DEBF23950C5C}"/>
          </ac:spMkLst>
        </pc:spChg>
        <pc:spChg chg="add mod">
          <ac:chgData name="Tugba Yahsi" userId="e9b9cd47-b32d-4d8a-8281-ec9e6c7b061b" providerId="ADAL" clId="{799DD61B-2C3B-4113-8256-EB1392838CA8}" dt="2021-11-09T13:43:47.043" v="236"/>
          <ac:spMkLst>
            <pc:docMk/>
            <pc:sldMk cId="1869644061" sldId="540"/>
            <ac:spMk id="19" creationId="{8ED599B9-AA40-44BC-8C6B-6106DDB656C1}"/>
          </ac:spMkLst>
        </pc:spChg>
        <pc:spChg chg="add mod">
          <ac:chgData name="Tugba Yahsi" userId="e9b9cd47-b32d-4d8a-8281-ec9e6c7b061b" providerId="ADAL" clId="{799DD61B-2C3B-4113-8256-EB1392838CA8}" dt="2021-11-09T13:43:47.043" v="236"/>
          <ac:spMkLst>
            <pc:docMk/>
            <pc:sldMk cId="1869644061" sldId="540"/>
            <ac:spMk id="20" creationId="{B21F6EE4-117E-41CA-8319-C82194E5F475}"/>
          </ac:spMkLst>
        </pc:spChg>
        <pc:spChg chg="add mod">
          <ac:chgData name="Tugba Yahsi" userId="e9b9cd47-b32d-4d8a-8281-ec9e6c7b061b" providerId="ADAL" clId="{799DD61B-2C3B-4113-8256-EB1392838CA8}" dt="2021-11-09T13:43:47.043" v="236"/>
          <ac:spMkLst>
            <pc:docMk/>
            <pc:sldMk cId="1869644061" sldId="540"/>
            <ac:spMk id="21" creationId="{14DC9355-5819-4E5F-BC02-899192BDD7D4}"/>
          </ac:spMkLst>
        </pc:spChg>
        <pc:spChg chg="add mod">
          <ac:chgData name="Tugba Yahsi" userId="e9b9cd47-b32d-4d8a-8281-ec9e6c7b061b" providerId="ADAL" clId="{799DD61B-2C3B-4113-8256-EB1392838CA8}" dt="2021-11-09T13:43:47.043" v="236"/>
          <ac:spMkLst>
            <pc:docMk/>
            <pc:sldMk cId="1869644061" sldId="540"/>
            <ac:spMk id="22" creationId="{78CF1373-6DF0-4B86-A28B-7162099CF507}"/>
          </ac:spMkLst>
        </pc:spChg>
        <pc:spChg chg="add mod">
          <ac:chgData name="Tugba Yahsi" userId="e9b9cd47-b32d-4d8a-8281-ec9e6c7b061b" providerId="ADAL" clId="{799DD61B-2C3B-4113-8256-EB1392838CA8}" dt="2021-11-09T13:43:47.043" v="236"/>
          <ac:spMkLst>
            <pc:docMk/>
            <pc:sldMk cId="1869644061" sldId="540"/>
            <ac:spMk id="23" creationId="{85A8646F-4B01-4A92-AE9B-EF3D3291319C}"/>
          </ac:spMkLst>
        </pc:spChg>
        <pc:spChg chg="add mod">
          <ac:chgData name="Tugba Yahsi" userId="e9b9cd47-b32d-4d8a-8281-ec9e6c7b061b" providerId="ADAL" clId="{799DD61B-2C3B-4113-8256-EB1392838CA8}" dt="2021-11-09T13:43:47.043" v="236"/>
          <ac:spMkLst>
            <pc:docMk/>
            <pc:sldMk cId="1869644061" sldId="540"/>
            <ac:spMk id="25" creationId="{DD9B2DBA-A561-467A-8635-39C5D0DB4051}"/>
          </ac:spMkLst>
        </pc:spChg>
        <pc:picChg chg="del">
          <ac:chgData name="Tugba Yahsi" userId="e9b9cd47-b32d-4d8a-8281-ec9e6c7b061b" providerId="ADAL" clId="{799DD61B-2C3B-4113-8256-EB1392838CA8}" dt="2021-11-09T13:43:40.297" v="235" actId="478"/>
          <ac:picMkLst>
            <pc:docMk/>
            <pc:sldMk cId="1869644061" sldId="540"/>
            <ac:picMk id="6" creationId="{EE5548DF-7C5A-4934-B859-A926A47B5948}"/>
          </ac:picMkLst>
        </pc:picChg>
        <pc:picChg chg="add mod">
          <ac:chgData name="Tugba Yahsi" userId="e9b9cd47-b32d-4d8a-8281-ec9e6c7b061b" providerId="ADAL" clId="{799DD61B-2C3B-4113-8256-EB1392838CA8}" dt="2021-11-09T13:43:47.043" v="236"/>
          <ac:picMkLst>
            <pc:docMk/>
            <pc:sldMk cId="1869644061" sldId="540"/>
            <ac:picMk id="27" creationId="{CC89CE93-52FD-4F48-ACE3-9F94114C8490}"/>
          </ac:picMkLst>
        </pc:picChg>
        <pc:cxnChg chg="add mod">
          <ac:chgData name="Tugba Yahsi" userId="e9b9cd47-b32d-4d8a-8281-ec9e6c7b061b" providerId="ADAL" clId="{799DD61B-2C3B-4113-8256-EB1392838CA8}" dt="2021-11-09T13:43:47.043" v="236"/>
          <ac:cxnSpMkLst>
            <pc:docMk/>
            <pc:sldMk cId="1869644061" sldId="540"/>
            <ac:cxnSpMk id="11" creationId="{70FF22A5-70F0-475F-BF5B-5719936284EA}"/>
          </ac:cxnSpMkLst>
        </pc:cxnChg>
        <pc:cxnChg chg="add mod">
          <ac:chgData name="Tugba Yahsi" userId="e9b9cd47-b32d-4d8a-8281-ec9e6c7b061b" providerId="ADAL" clId="{799DD61B-2C3B-4113-8256-EB1392838CA8}" dt="2021-11-09T13:43:47.043" v="236"/>
          <ac:cxnSpMkLst>
            <pc:docMk/>
            <pc:sldMk cId="1869644061" sldId="540"/>
            <ac:cxnSpMk id="12" creationId="{8BB4B244-B4D6-4861-A6E6-8A19E208D627}"/>
          </ac:cxnSpMkLst>
        </pc:cxnChg>
        <pc:cxnChg chg="add mod">
          <ac:chgData name="Tugba Yahsi" userId="e9b9cd47-b32d-4d8a-8281-ec9e6c7b061b" providerId="ADAL" clId="{799DD61B-2C3B-4113-8256-EB1392838CA8}" dt="2021-11-09T13:43:47.043" v="236"/>
          <ac:cxnSpMkLst>
            <pc:docMk/>
            <pc:sldMk cId="1869644061" sldId="540"/>
            <ac:cxnSpMk id="13" creationId="{B1C755B9-B1FD-4F57-8B23-ABDF1F7EF91B}"/>
          </ac:cxnSpMkLst>
        </pc:cxnChg>
        <pc:cxnChg chg="add mod">
          <ac:chgData name="Tugba Yahsi" userId="e9b9cd47-b32d-4d8a-8281-ec9e6c7b061b" providerId="ADAL" clId="{799DD61B-2C3B-4113-8256-EB1392838CA8}" dt="2021-11-09T13:43:47.043" v="236"/>
          <ac:cxnSpMkLst>
            <pc:docMk/>
            <pc:sldMk cId="1869644061" sldId="540"/>
            <ac:cxnSpMk id="14" creationId="{A6AB3A88-66AC-4F5F-8FF2-927CA16C321D}"/>
          </ac:cxnSpMkLst>
        </pc:cxnChg>
        <pc:cxnChg chg="add mod">
          <ac:chgData name="Tugba Yahsi" userId="e9b9cd47-b32d-4d8a-8281-ec9e6c7b061b" providerId="ADAL" clId="{799DD61B-2C3B-4113-8256-EB1392838CA8}" dt="2021-11-09T13:43:47.043" v="236"/>
          <ac:cxnSpMkLst>
            <pc:docMk/>
            <pc:sldMk cId="1869644061" sldId="540"/>
            <ac:cxnSpMk id="15" creationId="{0ECE7A3B-EAB5-44EA-8838-F953F84ACEF0}"/>
          </ac:cxnSpMkLst>
        </pc:cxnChg>
        <pc:cxnChg chg="add mod">
          <ac:chgData name="Tugba Yahsi" userId="e9b9cd47-b32d-4d8a-8281-ec9e6c7b061b" providerId="ADAL" clId="{799DD61B-2C3B-4113-8256-EB1392838CA8}" dt="2021-11-09T13:43:47.043" v="236"/>
          <ac:cxnSpMkLst>
            <pc:docMk/>
            <pc:sldMk cId="1869644061" sldId="540"/>
            <ac:cxnSpMk id="16" creationId="{7A6393FC-0F19-4D94-9CB1-4F9BA1D4E50B}"/>
          </ac:cxnSpMkLst>
        </pc:cxnChg>
        <pc:cxnChg chg="add mod">
          <ac:chgData name="Tugba Yahsi" userId="e9b9cd47-b32d-4d8a-8281-ec9e6c7b061b" providerId="ADAL" clId="{799DD61B-2C3B-4113-8256-EB1392838CA8}" dt="2021-11-09T13:43:47.043" v="236"/>
          <ac:cxnSpMkLst>
            <pc:docMk/>
            <pc:sldMk cId="1869644061" sldId="540"/>
            <ac:cxnSpMk id="24" creationId="{1E2B6231-53DE-4C27-9E40-CE8A2ABEF6DB}"/>
          </ac:cxnSpMkLst>
        </pc:cxnChg>
        <pc:cxnChg chg="add mod">
          <ac:chgData name="Tugba Yahsi" userId="e9b9cd47-b32d-4d8a-8281-ec9e6c7b061b" providerId="ADAL" clId="{799DD61B-2C3B-4113-8256-EB1392838CA8}" dt="2021-11-09T13:43:47.043" v="236"/>
          <ac:cxnSpMkLst>
            <pc:docMk/>
            <pc:sldMk cId="1869644061" sldId="540"/>
            <ac:cxnSpMk id="26" creationId="{AC830AB9-4F15-4247-8A67-B5DFDC2B0263}"/>
          </ac:cxnSpMkLst>
        </pc:cxnChg>
      </pc:sldChg>
      <pc:sldChg chg="addSp delSp modSp add mod delAnim">
        <pc:chgData name="Tugba Yahsi" userId="e9b9cd47-b32d-4d8a-8281-ec9e6c7b061b" providerId="ADAL" clId="{799DD61B-2C3B-4113-8256-EB1392838CA8}" dt="2021-11-09T13:44:26.517" v="241" actId="1076"/>
        <pc:sldMkLst>
          <pc:docMk/>
          <pc:sldMk cId="1710291082" sldId="541"/>
        </pc:sldMkLst>
        <pc:spChg chg="del">
          <ac:chgData name="Tugba Yahsi" userId="e9b9cd47-b32d-4d8a-8281-ec9e6c7b061b" providerId="ADAL" clId="{799DD61B-2C3B-4113-8256-EB1392838CA8}" dt="2021-11-09T13:44:08.428" v="238" actId="478"/>
          <ac:spMkLst>
            <pc:docMk/>
            <pc:sldMk cId="1710291082" sldId="541"/>
            <ac:spMk id="9" creationId="{3801E993-C8DD-48EF-AD89-462499E22BD9}"/>
          </ac:spMkLst>
        </pc:spChg>
        <pc:spChg chg="del">
          <ac:chgData name="Tugba Yahsi" userId="e9b9cd47-b32d-4d8a-8281-ec9e6c7b061b" providerId="ADAL" clId="{799DD61B-2C3B-4113-8256-EB1392838CA8}" dt="2021-11-09T13:44:08.428" v="238" actId="478"/>
          <ac:spMkLst>
            <pc:docMk/>
            <pc:sldMk cId="1710291082" sldId="541"/>
            <ac:spMk id="10" creationId="{3F1D0A0E-2254-4A26-BCE1-46726BEDEC92}"/>
          </ac:spMkLst>
        </pc:spChg>
        <pc:spChg chg="del">
          <ac:chgData name="Tugba Yahsi" userId="e9b9cd47-b32d-4d8a-8281-ec9e6c7b061b" providerId="ADAL" clId="{799DD61B-2C3B-4113-8256-EB1392838CA8}" dt="2021-11-09T13:44:08.428" v="238" actId="478"/>
          <ac:spMkLst>
            <pc:docMk/>
            <pc:sldMk cId="1710291082" sldId="541"/>
            <ac:spMk id="17" creationId="{622B7D07-13B8-48C3-9D68-D705A5493788}"/>
          </ac:spMkLst>
        </pc:spChg>
        <pc:spChg chg="del">
          <ac:chgData name="Tugba Yahsi" userId="e9b9cd47-b32d-4d8a-8281-ec9e6c7b061b" providerId="ADAL" clId="{799DD61B-2C3B-4113-8256-EB1392838CA8}" dt="2021-11-09T13:44:08.428" v="238" actId="478"/>
          <ac:spMkLst>
            <pc:docMk/>
            <pc:sldMk cId="1710291082" sldId="541"/>
            <ac:spMk id="18" creationId="{F365381E-0ADC-44ED-90D7-DEBF23950C5C}"/>
          </ac:spMkLst>
        </pc:spChg>
        <pc:spChg chg="del">
          <ac:chgData name="Tugba Yahsi" userId="e9b9cd47-b32d-4d8a-8281-ec9e6c7b061b" providerId="ADAL" clId="{799DD61B-2C3B-4113-8256-EB1392838CA8}" dt="2021-11-09T13:44:08.428" v="238" actId="478"/>
          <ac:spMkLst>
            <pc:docMk/>
            <pc:sldMk cId="1710291082" sldId="541"/>
            <ac:spMk id="19" creationId="{8ED599B9-AA40-44BC-8C6B-6106DDB656C1}"/>
          </ac:spMkLst>
        </pc:spChg>
        <pc:spChg chg="del">
          <ac:chgData name="Tugba Yahsi" userId="e9b9cd47-b32d-4d8a-8281-ec9e6c7b061b" providerId="ADAL" clId="{799DD61B-2C3B-4113-8256-EB1392838CA8}" dt="2021-11-09T13:44:08.428" v="238" actId="478"/>
          <ac:spMkLst>
            <pc:docMk/>
            <pc:sldMk cId="1710291082" sldId="541"/>
            <ac:spMk id="20" creationId="{B21F6EE4-117E-41CA-8319-C82194E5F475}"/>
          </ac:spMkLst>
        </pc:spChg>
        <pc:spChg chg="del">
          <ac:chgData name="Tugba Yahsi" userId="e9b9cd47-b32d-4d8a-8281-ec9e6c7b061b" providerId="ADAL" clId="{799DD61B-2C3B-4113-8256-EB1392838CA8}" dt="2021-11-09T13:44:08.428" v="238" actId="478"/>
          <ac:spMkLst>
            <pc:docMk/>
            <pc:sldMk cId="1710291082" sldId="541"/>
            <ac:spMk id="21" creationId="{14DC9355-5819-4E5F-BC02-899192BDD7D4}"/>
          </ac:spMkLst>
        </pc:spChg>
        <pc:spChg chg="del">
          <ac:chgData name="Tugba Yahsi" userId="e9b9cd47-b32d-4d8a-8281-ec9e6c7b061b" providerId="ADAL" clId="{799DD61B-2C3B-4113-8256-EB1392838CA8}" dt="2021-11-09T13:44:08.428" v="238" actId="478"/>
          <ac:spMkLst>
            <pc:docMk/>
            <pc:sldMk cId="1710291082" sldId="541"/>
            <ac:spMk id="22" creationId="{78CF1373-6DF0-4B86-A28B-7162099CF507}"/>
          </ac:spMkLst>
        </pc:spChg>
        <pc:spChg chg="del">
          <ac:chgData name="Tugba Yahsi" userId="e9b9cd47-b32d-4d8a-8281-ec9e6c7b061b" providerId="ADAL" clId="{799DD61B-2C3B-4113-8256-EB1392838CA8}" dt="2021-11-09T13:44:08.428" v="238" actId="478"/>
          <ac:spMkLst>
            <pc:docMk/>
            <pc:sldMk cId="1710291082" sldId="541"/>
            <ac:spMk id="23" creationId="{85A8646F-4B01-4A92-AE9B-EF3D3291319C}"/>
          </ac:spMkLst>
        </pc:spChg>
        <pc:spChg chg="del">
          <ac:chgData name="Tugba Yahsi" userId="e9b9cd47-b32d-4d8a-8281-ec9e6c7b061b" providerId="ADAL" clId="{799DD61B-2C3B-4113-8256-EB1392838CA8}" dt="2021-11-09T13:44:08.428" v="238" actId="478"/>
          <ac:spMkLst>
            <pc:docMk/>
            <pc:sldMk cId="1710291082" sldId="541"/>
            <ac:spMk id="25" creationId="{DD9B2DBA-A561-467A-8635-39C5D0DB4051}"/>
          </ac:spMkLst>
        </pc:spChg>
        <pc:spChg chg="add mod">
          <ac:chgData name="Tugba Yahsi" userId="e9b9cd47-b32d-4d8a-8281-ec9e6c7b061b" providerId="ADAL" clId="{799DD61B-2C3B-4113-8256-EB1392838CA8}" dt="2021-11-09T13:44:16.498" v="239"/>
          <ac:spMkLst>
            <pc:docMk/>
            <pc:sldMk cId="1710291082" sldId="541"/>
            <ac:spMk id="29" creationId="{43E742A8-3088-4198-B3D1-CFE34A5628CA}"/>
          </ac:spMkLst>
        </pc:spChg>
        <pc:spChg chg="add mod">
          <ac:chgData name="Tugba Yahsi" userId="e9b9cd47-b32d-4d8a-8281-ec9e6c7b061b" providerId="ADAL" clId="{799DD61B-2C3B-4113-8256-EB1392838CA8}" dt="2021-11-09T13:44:26.517" v="241" actId="1076"/>
          <ac:spMkLst>
            <pc:docMk/>
            <pc:sldMk cId="1710291082" sldId="541"/>
            <ac:spMk id="30" creationId="{8E7BD387-5D52-45EF-B140-EF95FB0BF1CD}"/>
          </ac:spMkLst>
        </pc:spChg>
        <pc:spChg chg="add mod">
          <ac:chgData name="Tugba Yahsi" userId="e9b9cd47-b32d-4d8a-8281-ec9e6c7b061b" providerId="ADAL" clId="{799DD61B-2C3B-4113-8256-EB1392838CA8}" dt="2021-11-09T13:44:16.498" v="239"/>
          <ac:spMkLst>
            <pc:docMk/>
            <pc:sldMk cId="1710291082" sldId="541"/>
            <ac:spMk id="31" creationId="{637E93D8-F403-4415-A0AA-BC7A60A54AE8}"/>
          </ac:spMkLst>
        </pc:spChg>
        <pc:spChg chg="add mod">
          <ac:chgData name="Tugba Yahsi" userId="e9b9cd47-b32d-4d8a-8281-ec9e6c7b061b" providerId="ADAL" clId="{799DD61B-2C3B-4113-8256-EB1392838CA8}" dt="2021-11-09T13:44:23.720" v="240" actId="1076"/>
          <ac:spMkLst>
            <pc:docMk/>
            <pc:sldMk cId="1710291082" sldId="541"/>
            <ac:spMk id="32" creationId="{472AA3DD-DC13-49C5-9B65-320DF3161136}"/>
          </ac:spMkLst>
        </pc:spChg>
        <pc:spChg chg="add mod">
          <ac:chgData name="Tugba Yahsi" userId="e9b9cd47-b32d-4d8a-8281-ec9e6c7b061b" providerId="ADAL" clId="{799DD61B-2C3B-4113-8256-EB1392838CA8}" dt="2021-11-09T13:44:16.498" v="239"/>
          <ac:spMkLst>
            <pc:docMk/>
            <pc:sldMk cId="1710291082" sldId="541"/>
            <ac:spMk id="34" creationId="{8C1FE94C-D14D-4A31-8B9C-D407E3B264E4}"/>
          </ac:spMkLst>
        </pc:spChg>
        <pc:spChg chg="add mod">
          <ac:chgData name="Tugba Yahsi" userId="e9b9cd47-b32d-4d8a-8281-ec9e6c7b061b" providerId="ADAL" clId="{799DD61B-2C3B-4113-8256-EB1392838CA8}" dt="2021-11-09T13:44:16.498" v="239"/>
          <ac:spMkLst>
            <pc:docMk/>
            <pc:sldMk cId="1710291082" sldId="541"/>
            <ac:spMk id="35" creationId="{485AAA92-941A-46C1-B27E-DF1AF6ABDF82}"/>
          </ac:spMkLst>
        </pc:spChg>
        <pc:spChg chg="add mod">
          <ac:chgData name="Tugba Yahsi" userId="e9b9cd47-b32d-4d8a-8281-ec9e6c7b061b" providerId="ADAL" clId="{799DD61B-2C3B-4113-8256-EB1392838CA8}" dt="2021-11-09T13:44:16.498" v="239"/>
          <ac:spMkLst>
            <pc:docMk/>
            <pc:sldMk cId="1710291082" sldId="541"/>
            <ac:spMk id="36" creationId="{333BC0FB-1D2C-4F79-A958-38C3BE91FD0E}"/>
          </ac:spMkLst>
        </pc:spChg>
        <pc:spChg chg="add mod">
          <ac:chgData name="Tugba Yahsi" userId="e9b9cd47-b32d-4d8a-8281-ec9e6c7b061b" providerId="ADAL" clId="{799DD61B-2C3B-4113-8256-EB1392838CA8}" dt="2021-11-09T13:44:16.498" v="239"/>
          <ac:spMkLst>
            <pc:docMk/>
            <pc:sldMk cId="1710291082" sldId="541"/>
            <ac:spMk id="37" creationId="{3CF76B39-41AB-4C4B-9AC5-2A486C9977E4}"/>
          </ac:spMkLst>
        </pc:spChg>
        <pc:spChg chg="add mod">
          <ac:chgData name="Tugba Yahsi" userId="e9b9cd47-b32d-4d8a-8281-ec9e6c7b061b" providerId="ADAL" clId="{799DD61B-2C3B-4113-8256-EB1392838CA8}" dt="2021-11-09T13:44:16.498" v="239"/>
          <ac:spMkLst>
            <pc:docMk/>
            <pc:sldMk cId="1710291082" sldId="541"/>
            <ac:spMk id="38" creationId="{D6C661CA-AB76-4C58-9B64-F239FB5971FE}"/>
          </ac:spMkLst>
        </pc:spChg>
        <pc:picChg chg="del">
          <ac:chgData name="Tugba Yahsi" userId="e9b9cd47-b32d-4d8a-8281-ec9e6c7b061b" providerId="ADAL" clId="{799DD61B-2C3B-4113-8256-EB1392838CA8}" dt="2021-11-09T13:44:08.428" v="238" actId="478"/>
          <ac:picMkLst>
            <pc:docMk/>
            <pc:sldMk cId="1710291082" sldId="541"/>
            <ac:picMk id="27" creationId="{CC89CE93-52FD-4F48-ACE3-9F94114C8490}"/>
          </ac:picMkLst>
        </pc:picChg>
        <pc:picChg chg="add mod">
          <ac:chgData name="Tugba Yahsi" userId="e9b9cd47-b32d-4d8a-8281-ec9e6c7b061b" providerId="ADAL" clId="{799DD61B-2C3B-4113-8256-EB1392838CA8}" dt="2021-11-09T13:44:16.498" v="239"/>
          <ac:picMkLst>
            <pc:docMk/>
            <pc:sldMk cId="1710291082" sldId="541"/>
            <ac:picMk id="28" creationId="{A28CB805-CD5D-4ECB-931D-34C9E16EDCD3}"/>
          </ac:picMkLst>
        </pc:picChg>
        <pc:picChg chg="add mod">
          <ac:chgData name="Tugba Yahsi" userId="e9b9cd47-b32d-4d8a-8281-ec9e6c7b061b" providerId="ADAL" clId="{799DD61B-2C3B-4113-8256-EB1392838CA8}" dt="2021-11-09T13:44:16.498" v="239"/>
          <ac:picMkLst>
            <pc:docMk/>
            <pc:sldMk cId="1710291082" sldId="541"/>
            <ac:picMk id="33" creationId="{EE73829D-266D-4E0E-9D44-C4C32A2D391A}"/>
          </ac:picMkLst>
        </pc:picChg>
        <pc:cxnChg chg="del">
          <ac:chgData name="Tugba Yahsi" userId="e9b9cd47-b32d-4d8a-8281-ec9e6c7b061b" providerId="ADAL" clId="{799DD61B-2C3B-4113-8256-EB1392838CA8}" dt="2021-11-09T13:44:08.428" v="238" actId="478"/>
          <ac:cxnSpMkLst>
            <pc:docMk/>
            <pc:sldMk cId="1710291082" sldId="541"/>
            <ac:cxnSpMk id="11" creationId="{70FF22A5-70F0-475F-BF5B-5719936284EA}"/>
          </ac:cxnSpMkLst>
        </pc:cxnChg>
        <pc:cxnChg chg="del">
          <ac:chgData name="Tugba Yahsi" userId="e9b9cd47-b32d-4d8a-8281-ec9e6c7b061b" providerId="ADAL" clId="{799DD61B-2C3B-4113-8256-EB1392838CA8}" dt="2021-11-09T13:44:08.428" v="238" actId="478"/>
          <ac:cxnSpMkLst>
            <pc:docMk/>
            <pc:sldMk cId="1710291082" sldId="541"/>
            <ac:cxnSpMk id="12" creationId="{8BB4B244-B4D6-4861-A6E6-8A19E208D627}"/>
          </ac:cxnSpMkLst>
        </pc:cxnChg>
        <pc:cxnChg chg="del">
          <ac:chgData name="Tugba Yahsi" userId="e9b9cd47-b32d-4d8a-8281-ec9e6c7b061b" providerId="ADAL" clId="{799DD61B-2C3B-4113-8256-EB1392838CA8}" dt="2021-11-09T13:44:08.428" v="238" actId="478"/>
          <ac:cxnSpMkLst>
            <pc:docMk/>
            <pc:sldMk cId="1710291082" sldId="541"/>
            <ac:cxnSpMk id="13" creationId="{B1C755B9-B1FD-4F57-8B23-ABDF1F7EF91B}"/>
          </ac:cxnSpMkLst>
        </pc:cxnChg>
        <pc:cxnChg chg="del">
          <ac:chgData name="Tugba Yahsi" userId="e9b9cd47-b32d-4d8a-8281-ec9e6c7b061b" providerId="ADAL" clId="{799DD61B-2C3B-4113-8256-EB1392838CA8}" dt="2021-11-09T13:44:08.428" v="238" actId="478"/>
          <ac:cxnSpMkLst>
            <pc:docMk/>
            <pc:sldMk cId="1710291082" sldId="541"/>
            <ac:cxnSpMk id="14" creationId="{A6AB3A88-66AC-4F5F-8FF2-927CA16C321D}"/>
          </ac:cxnSpMkLst>
        </pc:cxnChg>
        <pc:cxnChg chg="del">
          <ac:chgData name="Tugba Yahsi" userId="e9b9cd47-b32d-4d8a-8281-ec9e6c7b061b" providerId="ADAL" clId="{799DD61B-2C3B-4113-8256-EB1392838CA8}" dt="2021-11-09T13:44:08.428" v="238" actId="478"/>
          <ac:cxnSpMkLst>
            <pc:docMk/>
            <pc:sldMk cId="1710291082" sldId="541"/>
            <ac:cxnSpMk id="15" creationId="{0ECE7A3B-EAB5-44EA-8838-F953F84ACEF0}"/>
          </ac:cxnSpMkLst>
        </pc:cxnChg>
        <pc:cxnChg chg="del">
          <ac:chgData name="Tugba Yahsi" userId="e9b9cd47-b32d-4d8a-8281-ec9e6c7b061b" providerId="ADAL" clId="{799DD61B-2C3B-4113-8256-EB1392838CA8}" dt="2021-11-09T13:44:08.428" v="238" actId="478"/>
          <ac:cxnSpMkLst>
            <pc:docMk/>
            <pc:sldMk cId="1710291082" sldId="541"/>
            <ac:cxnSpMk id="16" creationId="{7A6393FC-0F19-4D94-9CB1-4F9BA1D4E50B}"/>
          </ac:cxnSpMkLst>
        </pc:cxnChg>
        <pc:cxnChg chg="del">
          <ac:chgData name="Tugba Yahsi" userId="e9b9cd47-b32d-4d8a-8281-ec9e6c7b061b" providerId="ADAL" clId="{799DD61B-2C3B-4113-8256-EB1392838CA8}" dt="2021-11-09T13:44:08.428" v="238" actId="478"/>
          <ac:cxnSpMkLst>
            <pc:docMk/>
            <pc:sldMk cId="1710291082" sldId="541"/>
            <ac:cxnSpMk id="24" creationId="{1E2B6231-53DE-4C27-9E40-CE8A2ABEF6DB}"/>
          </ac:cxnSpMkLst>
        </pc:cxnChg>
        <pc:cxnChg chg="del">
          <ac:chgData name="Tugba Yahsi" userId="e9b9cd47-b32d-4d8a-8281-ec9e6c7b061b" providerId="ADAL" clId="{799DD61B-2C3B-4113-8256-EB1392838CA8}" dt="2021-11-09T13:44:08.428" v="238" actId="478"/>
          <ac:cxnSpMkLst>
            <pc:docMk/>
            <pc:sldMk cId="1710291082" sldId="541"/>
            <ac:cxnSpMk id="26" creationId="{AC830AB9-4F15-4247-8A67-B5DFDC2B0263}"/>
          </ac:cxnSpMkLst>
        </pc:cxnChg>
      </pc:sldChg>
      <pc:sldChg chg="addSp delSp modSp add mod">
        <pc:chgData name="Tugba Yahsi" userId="e9b9cd47-b32d-4d8a-8281-ec9e6c7b061b" providerId="ADAL" clId="{799DD61B-2C3B-4113-8256-EB1392838CA8}" dt="2021-11-09T13:45:05.310" v="244"/>
        <pc:sldMkLst>
          <pc:docMk/>
          <pc:sldMk cId="1583761521" sldId="542"/>
        </pc:sldMkLst>
        <pc:spChg chg="add mod">
          <ac:chgData name="Tugba Yahsi" userId="e9b9cd47-b32d-4d8a-8281-ec9e6c7b061b" providerId="ADAL" clId="{799DD61B-2C3B-4113-8256-EB1392838CA8}" dt="2021-11-09T13:45:05.310" v="244"/>
          <ac:spMkLst>
            <pc:docMk/>
            <pc:sldMk cId="1583761521" sldId="542"/>
            <ac:spMk id="13" creationId="{23FC6AC6-E0B4-4237-A732-D9622DE1E3CE}"/>
          </ac:spMkLst>
        </pc:spChg>
        <pc:spChg chg="mod">
          <ac:chgData name="Tugba Yahsi" userId="e9b9cd47-b32d-4d8a-8281-ec9e6c7b061b" providerId="ADAL" clId="{799DD61B-2C3B-4113-8256-EB1392838CA8}" dt="2021-11-09T13:45:05.310" v="244"/>
          <ac:spMkLst>
            <pc:docMk/>
            <pc:sldMk cId="1583761521" sldId="542"/>
            <ac:spMk id="16" creationId="{023143FB-DD1A-48FE-970F-46CA04E9C454}"/>
          </ac:spMkLst>
        </pc:spChg>
        <pc:spChg chg="mod">
          <ac:chgData name="Tugba Yahsi" userId="e9b9cd47-b32d-4d8a-8281-ec9e6c7b061b" providerId="ADAL" clId="{799DD61B-2C3B-4113-8256-EB1392838CA8}" dt="2021-11-09T13:45:05.310" v="244"/>
          <ac:spMkLst>
            <pc:docMk/>
            <pc:sldMk cId="1583761521" sldId="542"/>
            <ac:spMk id="17" creationId="{43E77A7A-D57E-4049-9793-08B2EABE0146}"/>
          </ac:spMkLst>
        </pc:spChg>
        <pc:spChg chg="add mod">
          <ac:chgData name="Tugba Yahsi" userId="e9b9cd47-b32d-4d8a-8281-ec9e6c7b061b" providerId="ADAL" clId="{799DD61B-2C3B-4113-8256-EB1392838CA8}" dt="2021-11-09T13:45:05.310" v="244"/>
          <ac:spMkLst>
            <pc:docMk/>
            <pc:sldMk cId="1583761521" sldId="542"/>
            <ac:spMk id="18" creationId="{D343D381-7E00-41E4-B3A5-3A2DD203729B}"/>
          </ac:spMkLst>
        </pc:spChg>
        <pc:spChg chg="add mod">
          <ac:chgData name="Tugba Yahsi" userId="e9b9cd47-b32d-4d8a-8281-ec9e6c7b061b" providerId="ADAL" clId="{799DD61B-2C3B-4113-8256-EB1392838CA8}" dt="2021-11-09T13:45:05.310" v="244"/>
          <ac:spMkLst>
            <pc:docMk/>
            <pc:sldMk cId="1583761521" sldId="542"/>
            <ac:spMk id="19" creationId="{935CE292-85E9-40F6-84B5-EEB68152CDC2}"/>
          </ac:spMkLst>
        </pc:spChg>
        <pc:spChg chg="add mod">
          <ac:chgData name="Tugba Yahsi" userId="e9b9cd47-b32d-4d8a-8281-ec9e6c7b061b" providerId="ADAL" clId="{799DD61B-2C3B-4113-8256-EB1392838CA8}" dt="2021-11-09T13:45:05.310" v="244"/>
          <ac:spMkLst>
            <pc:docMk/>
            <pc:sldMk cId="1583761521" sldId="542"/>
            <ac:spMk id="20" creationId="{EBB31A8A-42CF-4FD5-83A9-5B1F0911B0E1}"/>
          </ac:spMkLst>
        </pc:spChg>
        <pc:spChg chg="add mod">
          <ac:chgData name="Tugba Yahsi" userId="e9b9cd47-b32d-4d8a-8281-ec9e6c7b061b" providerId="ADAL" clId="{799DD61B-2C3B-4113-8256-EB1392838CA8}" dt="2021-11-09T13:45:05.310" v="244"/>
          <ac:spMkLst>
            <pc:docMk/>
            <pc:sldMk cId="1583761521" sldId="542"/>
            <ac:spMk id="21" creationId="{8D740B0C-83B5-4565-A356-8E90AAF34895}"/>
          </ac:spMkLst>
        </pc:spChg>
        <pc:spChg chg="add mod">
          <ac:chgData name="Tugba Yahsi" userId="e9b9cd47-b32d-4d8a-8281-ec9e6c7b061b" providerId="ADAL" clId="{799DD61B-2C3B-4113-8256-EB1392838CA8}" dt="2021-11-09T13:45:05.310" v="244"/>
          <ac:spMkLst>
            <pc:docMk/>
            <pc:sldMk cId="1583761521" sldId="542"/>
            <ac:spMk id="22" creationId="{B45ED42A-BEB0-43D9-BFC4-80C4C56CF467}"/>
          </ac:spMkLst>
        </pc:spChg>
        <pc:spChg chg="add mod">
          <ac:chgData name="Tugba Yahsi" userId="e9b9cd47-b32d-4d8a-8281-ec9e6c7b061b" providerId="ADAL" clId="{799DD61B-2C3B-4113-8256-EB1392838CA8}" dt="2021-11-09T13:45:05.310" v="244"/>
          <ac:spMkLst>
            <pc:docMk/>
            <pc:sldMk cId="1583761521" sldId="542"/>
            <ac:spMk id="23" creationId="{67109B86-140B-4A9E-ACF8-5348AE11F75D}"/>
          </ac:spMkLst>
        </pc:spChg>
        <pc:spChg chg="add mod">
          <ac:chgData name="Tugba Yahsi" userId="e9b9cd47-b32d-4d8a-8281-ec9e6c7b061b" providerId="ADAL" clId="{799DD61B-2C3B-4113-8256-EB1392838CA8}" dt="2021-11-09T13:45:05.310" v="244"/>
          <ac:spMkLst>
            <pc:docMk/>
            <pc:sldMk cId="1583761521" sldId="542"/>
            <ac:spMk id="24" creationId="{EF3B86D9-47F3-4499-9AEF-79BE636EF65E}"/>
          </ac:spMkLst>
        </pc:spChg>
        <pc:spChg chg="add mod">
          <ac:chgData name="Tugba Yahsi" userId="e9b9cd47-b32d-4d8a-8281-ec9e6c7b061b" providerId="ADAL" clId="{799DD61B-2C3B-4113-8256-EB1392838CA8}" dt="2021-11-09T13:45:05.310" v="244"/>
          <ac:spMkLst>
            <pc:docMk/>
            <pc:sldMk cId="1583761521" sldId="542"/>
            <ac:spMk id="25" creationId="{DA41C5B1-5B32-493C-9DFC-8A0BF7F78504}"/>
          </ac:spMkLst>
        </pc:spChg>
        <pc:spChg chg="mod">
          <ac:chgData name="Tugba Yahsi" userId="e9b9cd47-b32d-4d8a-8281-ec9e6c7b061b" providerId="ADAL" clId="{799DD61B-2C3B-4113-8256-EB1392838CA8}" dt="2021-11-09T13:45:05.310" v="244"/>
          <ac:spMkLst>
            <pc:docMk/>
            <pc:sldMk cId="1583761521" sldId="542"/>
            <ac:spMk id="27" creationId="{ED90F551-CC3E-41AD-A85A-CAFD391C06A5}"/>
          </ac:spMkLst>
        </pc:spChg>
        <pc:spChg chg="del">
          <ac:chgData name="Tugba Yahsi" userId="e9b9cd47-b32d-4d8a-8281-ec9e6c7b061b" providerId="ADAL" clId="{799DD61B-2C3B-4113-8256-EB1392838CA8}" dt="2021-11-09T13:44:34.351" v="243" actId="478"/>
          <ac:spMkLst>
            <pc:docMk/>
            <pc:sldMk cId="1583761521" sldId="542"/>
            <ac:spMk id="29" creationId="{43E742A8-3088-4198-B3D1-CFE34A5628CA}"/>
          </ac:spMkLst>
        </pc:spChg>
        <pc:spChg chg="del">
          <ac:chgData name="Tugba Yahsi" userId="e9b9cd47-b32d-4d8a-8281-ec9e6c7b061b" providerId="ADAL" clId="{799DD61B-2C3B-4113-8256-EB1392838CA8}" dt="2021-11-09T13:44:34.351" v="243" actId="478"/>
          <ac:spMkLst>
            <pc:docMk/>
            <pc:sldMk cId="1583761521" sldId="542"/>
            <ac:spMk id="30" creationId="{8E7BD387-5D52-45EF-B140-EF95FB0BF1CD}"/>
          </ac:spMkLst>
        </pc:spChg>
        <pc:spChg chg="del">
          <ac:chgData name="Tugba Yahsi" userId="e9b9cd47-b32d-4d8a-8281-ec9e6c7b061b" providerId="ADAL" clId="{799DD61B-2C3B-4113-8256-EB1392838CA8}" dt="2021-11-09T13:44:34.351" v="243" actId="478"/>
          <ac:spMkLst>
            <pc:docMk/>
            <pc:sldMk cId="1583761521" sldId="542"/>
            <ac:spMk id="31" creationId="{637E93D8-F403-4415-A0AA-BC7A60A54AE8}"/>
          </ac:spMkLst>
        </pc:spChg>
        <pc:spChg chg="del">
          <ac:chgData name="Tugba Yahsi" userId="e9b9cd47-b32d-4d8a-8281-ec9e6c7b061b" providerId="ADAL" clId="{799DD61B-2C3B-4113-8256-EB1392838CA8}" dt="2021-11-09T13:44:34.351" v="243" actId="478"/>
          <ac:spMkLst>
            <pc:docMk/>
            <pc:sldMk cId="1583761521" sldId="542"/>
            <ac:spMk id="32" creationId="{472AA3DD-DC13-49C5-9B65-320DF3161136}"/>
          </ac:spMkLst>
        </pc:spChg>
        <pc:spChg chg="del">
          <ac:chgData name="Tugba Yahsi" userId="e9b9cd47-b32d-4d8a-8281-ec9e6c7b061b" providerId="ADAL" clId="{799DD61B-2C3B-4113-8256-EB1392838CA8}" dt="2021-11-09T13:44:34.351" v="243" actId="478"/>
          <ac:spMkLst>
            <pc:docMk/>
            <pc:sldMk cId="1583761521" sldId="542"/>
            <ac:spMk id="34" creationId="{8C1FE94C-D14D-4A31-8B9C-D407E3B264E4}"/>
          </ac:spMkLst>
        </pc:spChg>
        <pc:spChg chg="del">
          <ac:chgData name="Tugba Yahsi" userId="e9b9cd47-b32d-4d8a-8281-ec9e6c7b061b" providerId="ADAL" clId="{799DD61B-2C3B-4113-8256-EB1392838CA8}" dt="2021-11-09T13:44:34.351" v="243" actId="478"/>
          <ac:spMkLst>
            <pc:docMk/>
            <pc:sldMk cId="1583761521" sldId="542"/>
            <ac:spMk id="35" creationId="{485AAA92-941A-46C1-B27E-DF1AF6ABDF82}"/>
          </ac:spMkLst>
        </pc:spChg>
        <pc:spChg chg="del">
          <ac:chgData name="Tugba Yahsi" userId="e9b9cd47-b32d-4d8a-8281-ec9e6c7b061b" providerId="ADAL" clId="{799DD61B-2C3B-4113-8256-EB1392838CA8}" dt="2021-11-09T13:44:34.351" v="243" actId="478"/>
          <ac:spMkLst>
            <pc:docMk/>
            <pc:sldMk cId="1583761521" sldId="542"/>
            <ac:spMk id="36" creationId="{333BC0FB-1D2C-4F79-A958-38C3BE91FD0E}"/>
          </ac:spMkLst>
        </pc:spChg>
        <pc:spChg chg="del">
          <ac:chgData name="Tugba Yahsi" userId="e9b9cd47-b32d-4d8a-8281-ec9e6c7b061b" providerId="ADAL" clId="{799DD61B-2C3B-4113-8256-EB1392838CA8}" dt="2021-11-09T13:44:34.351" v="243" actId="478"/>
          <ac:spMkLst>
            <pc:docMk/>
            <pc:sldMk cId="1583761521" sldId="542"/>
            <ac:spMk id="37" creationId="{3CF76B39-41AB-4C4B-9AC5-2A486C9977E4}"/>
          </ac:spMkLst>
        </pc:spChg>
        <pc:spChg chg="del">
          <ac:chgData name="Tugba Yahsi" userId="e9b9cd47-b32d-4d8a-8281-ec9e6c7b061b" providerId="ADAL" clId="{799DD61B-2C3B-4113-8256-EB1392838CA8}" dt="2021-11-09T13:44:34.351" v="243" actId="478"/>
          <ac:spMkLst>
            <pc:docMk/>
            <pc:sldMk cId="1583761521" sldId="542"/>
            <ac:spMk id="38" creationId="{D6C661CA-AB76-4C58-9B64-F239FB5971FE}"/>
          </ac:spMkLst>
        </pc:spChg>
        <pc:spChg chg="mod">
          <ac:chgData name="Tugba Yahsi" userId="e9b9cd47-b32d-4d8a-8281-ec9e6c7b061b" providerId="ADAL" clId="{799DD61B-2C3B-4113-8256-EB1392838CA8}" dt="2021-11-09T13:45:05.310" v="244"/>
          <ac:spMkLst>
            <pc:docMk/>
            <pc:sldMk cId="1583761521" sldId="542"/>
            <ac:spMk id="39" creationId="{182F8ED0-8910-4EB8-BDAF-C6CF958801EE}"/>
          </ac:spMkLst>
        </pc:spChg>
        <pc:spChg chg="mod">
          <ac:chgData name="Tugba Yahsi" userId="e9b9cd47-b32d-4d8a-8281-ec9e6c7b061b" providerId="ADAL" clId="{799DD61B-2C3B-4113-8256-EB1392838CA8}" dt="2021-11-09T13:45:05.310" v="244"/>
          <ac:spMkLst>
            <pc:docMk/>
            <pc:sldMk cId="1583761521" sldId="542"/>
            <ac:spMk id="41" creationId="{3B03E208-743C-4D57-BD7D-BBA54AC11372}"/>
          </ac:spMkLst>
        </pc:spChg>
        <pc:spChg chg="mod">
          <ac:chgData name="Tugba Yahsi" userId="e9b9cd47-b32d-4d8a-8281-ec9e6c7b061b" providerId="ADAL" clId="{799DD61B-2C3B-4113-8256-EB1392838CA8}" dt="2021-11-09T13:45:05.310" v="244"/>
          <ac:spMkLst>
            <pc:docMk/>
            <pc:sldMk cId="1583761521" sldId="542"/>
            <ac:spMk id="42" creationId="{71449F45-33B6-427D-B536-84D7C30EF584}"/>
          </ac:spMkLst>
        </pc:spChg>
        <pc:spChg chg="mod">
          <ac:chgData name="Tugba Yahsi" userId="e9b9cd47-b32d-4d8a-8281-ec9e6c7b061b" providerId="ADAL" clId="{799DD61B-2C3B-4113-8256-EB1392838CA8}" dt="2021-11-09T13:45:05.310" v="244"/>
          <ac:spMkLst>
            <pc:docMk/>
            <pc:sldMk cId="1583761521" sldId="542"/>
            <ac:spMk id="44" creationId="{3AEB5AEA-021B-439D-BC88-93CD271CF527}"/>
          </ac:spMkLst>
        </pc:spChg>
        <pc:spChg chg="mod">
          <ac:chgData name="Tugba Yahsi" userId="e9b9cd47-b32d-4d8a-8281-ec9e6c7b061b" providerId="ADAL" clId="{799DD61B-2C3B-4113-8256-EB1392838CA8}" dt="2021-11-09T13:45:05.310" v="244"/>
          <ac:spMkLst>
            <pc:docMk/>
            <pc:sldMk cId="1583761521" sldId="542"/>
            <ac:spMk id="45" creationId="{C37FA2FE-8658-4BA6-BE51-BFD6E4F9124B}"/>
          </ac:spMkLst>
        </pc:spChg>
        <pc:grpChg chg="add mod">
          <ac:chgData name="Tugba Yahsi" userId="e9b9cd47-b32d-4d8a-8281-ec9e6c7b061b" providerId="ADAL" clId="{799DD61B-2C3B-4113-8256-EB1392838CA8}" dt="2021-11-09T13:45:05.310" v="244"/>
          <ac:grpSpMkLst>
            <pc:docMk/>
            <pc:sldMk cId="1583761521" sldId="542"/>
            <ac:grpSpMk id="15" creationId="{59BD02B8-C0C7-4C5A-A828-F49444495B24}"/>
          </ac:grpSpMkLst>
        </pc:grpChg>
        <pc:grpChg chg="add mod">
          <ac:chgData name="Tugba Yahsi" userId="e9b9cd47-b32d-4d8a-8281-ec9e6c7b061b" providerId="ADAL" clId="{799DD61B-2C3B-4113-8256-EB1392838CA8}" dt="2021-11-09T13:45:05.310" v="244"/>
          <ac:grpSpMkLst>
            <pc:docMk/>
            <pc:sldMk cId="1583761521" sldId="542"/>
            <ac:grpSpMk id="26" creationId="{6BBD84C5-CF16-4D31-8250-01EA26EDCED1}"/>
          </ac:grpSpMkLst>
        </pc:grpChg>
        <pc:grpChg chg="add mod">
          <ac:chgData name="Tugba Yahsi" userId="e9b9cd47-b32d-4d8a-8281-ec9e6c7b061b" providerId="ADAL" clId="{799DD61B-2C3B-4113-8256-EB1392838CA8}" dt="2021-11-09T13:45:05.310" v="244"/>
          <ac:grpSpMkLst>
            <pc:docMk/>
            <pc:sldMk cId="1583761521" sldId="542"/>
            <ac:grpSpMk id="40" creationId="{9F77F6D1-BFBE-45CB-A773-FC4AAC66D8C3}"/>
          </ac:grpSpMkLst>
        </pc:grpChg>
        <pc:grpChg chg="add mod">
          <ac:chgData name="Tugba Yahsi" userId="e9b9cd47-b32d-4d8a-8281-ec9e6c7b061b" providerId="ADAL" clId="{799DD61B-2C3B-4113-8256-EB1392838CA8}" dt="2021-11-09T13:45:05.310" v="244"/>
          <ac:grpSpMkLst>
            <pc:docMk/>
            <pc:sldMk cId="1583761521" sldId="542"/>
            <ac:grpSpMk id="43" creationId="{26511682-A4DC-4089-BD19-64DF8B20AACD}"/>
          </ac:grpSpMkLst>
        </pc:grpChg>
        <pc:picChg chg="del">
          <ac:chgData name="Tugba Yahsi" userId="e9b9cd47-b32d-4d8a-8281-ec9e6c7b061b" providerId="ADAL" clId="{799DD61B-2C3B-4113-8256-EB1392838CA8}" dt="2021-11-09T13:44:34.351" v="243" actId="478"/>
          <ac:picMkLst>
            <pc:docMk/>
            <pc:sldMk cId="1583761521" sldId="542"/>
            <ac:picMk id="28" creationId="{A28CB805-CD5D-4ECB-931D-34C9E16EDCD3}"/>
          </ac:picMkLst>
        </pc:picChg>
        <pc:picChg chg="del">
          <ac:chgData name="Tugba Yahsi" userId="e9b9cd47-b32d-4d8a-8281-ec9e6c7b061b" providerId="ADAL" clId="{799DD61B-2C3B-4113-8256-EB1392838CA8}" dt="2021-11-09T13:44:34.351" v="243" actId="478"/>
          <ac:picMkLst>
            <pc:docMk/>
            <pc:sldMk cId="1583761521" sldId="542"/>
            <ac:picMk id="33" creationId="{EE73829D-266D-4E0E-9D44-C4C32A2D391A}"/>
          </ac:picMkLst>
        </pc:picChg>
        <pc:cxnChg chg="add mod">
          <ac:chgData name="Tugba Yahsi" userId="e9b9cd47-b32d-4d8a-8281-ec9e6c7b061b" providerId="ADAL" clId="{799DD61B-2C3B-4113-8256-EB1392838CA8}" dt="2021-11-09T13:45:05.310" v="244"/>
          <ac:cxnSpMkLst>
            <pc:docMk/>
            <pc:sldMk cId="1583761521" sldId="542"/>
            <ac:cxnSpMk id="14" creationId="{18BDA320-1F37-4263-A3F7-64FCE6A2D2F4}"/>
          </ac:cxnSpMkLst>
        </pc:cxnChg>
      </pc:sldChg>
      <pc:sldChg chg="addSp delSp modSp add mod">
        <pc:chgData name="Tugba Yahsi" userId="e9b9cd47-b32d-4d8a-8281-ec9e6c7b061b" providerId="ADAL" clId="{799DD61B-2C3B-4113-8256-EB1392838CA8}" dt="2021-11-09T13:45:14.878" v="247"/>
        <pc:sldMkLst>
          <pc:docMk/>
          <pc:sldMk cId="2845433213" sldId="543"/>
        </pc:sldMkLst>
        <pc:spChg chg="del">
          <ac:chgData name="Tugba Yahsi" userId="e9b9cd47-b32d-4d8a-8281-ec9e6c7b061b" providerId="ADAL" clId="{799DD61B-2C3B-4113-8256-EB1392838CA8}" dt="2021-11-09T13:45:10.556" v="246" actId="478"/>
          <ac:spMkLst>
            <pc:docMk/>
            <pc:sldMk cId="2845433213" sldId="543"/>
            <ac:spMk id="13" creationId="{23FC6AC6-E0B4-4237-A732-D9622DE1E3CE}"/>
          </ac:spMkLst>
        </pc:spChg>
        <pc:spChg chg="del">
          <ac:chgData name="Tugba Yahsi" userId="e9b9cd47-b32d-4d8a-8281-ec9e6c7b061b" providerId="ADAL" clId="{799DD61B-2C3B-4113-8256-EB1392838CA8}" dt="2021-11-09T13:45:10.556" v="246" actId="478"/>
          <ac:spMkLst>
            <pc:docMk/>
            <pc:sldMk cId="2845433213" sldId="543"/>
            <ac:spMk id="18" creationId="{D343D381-7E00-41E4-B3A5-3A2DD203729B}"/>
          </ac:spMkLst>
        </pc:spChg>
        <pc:spChg chg="del">
          <ac:chgData name="Tugba Yahsi" userId="e9b9cd47-b32d-4d8a-8281-ec9e6c7b061b" providerId="ADAL" clId="{799DD61B-2C3B-4113-8256-EB1392838CA8}" dt="2021-11-09T13:45:10.556" v="246" actId="478"/>
          <ac:spMkLst>
            <pc:docMk/>
            <pc:sldMk cId="2845433213" sldId="543"/>
            <ac:spMk id="19" creationId="{935CE292-85E9-40F6-84B5-EEB68152CDC2}"/>
          </ac:spMkLst>
        </pc:spChg>
        <pc:spChg chg="del">
          <ac:chgData name="Tugba Yahsi" userId="e9b9cd47-b32d-4d8a-8281-ec9e6c7b061b" providerId="ADAL" clId="{799DD61B-2C3B-4113-8256-EB1392838CA8}" dt="2021-11-09T13:45:10.556" v="246" actId="478"/>
          <ac:spMkLst>
            <pc:docMk/>
            <pc:sldMk cId="2845433213" sldId="543"/>
            <ac:spMk id="20" creationId="{EBB31A8A-42CF-4FD5-83A9-5B1F0911B0E1}"/>
          </ac:spMkLst>
        </pc:spChg>
        <pc:spChg chg="del">
          <ac:chgData name="Tugba Yahsi" userId="e9b9cd47-b32d-4d8a-8281-ec9e6c7b061b" providerId="ADAL" clId="{799DD61B-2C3B-4113-8256-EB1392838CA8}" dt="2021-11-09T13:45:10.556" v="246" actId="478"/>
          <ac:spMkLst>
            <pc:docMk/>
            <pc:sldMk cId="2845433213" sldId="543"/>
            <ac:spMk id="21" creationId="{8D740B0C-83B5-4565-A356-8E90AAF34895}"/>
          </ac:spMkLst>
        </pc:spChg>
        <pc:spChg chg="del">
          <ac:chgData name="Tugba Yahsi" userId="e9b9cd47-b32d-4d8a-8281-ec9e6c7b061b" providerId="ADAL" clId="{799DD61B-2C3B-4113-8256-EB1392838CA8}" dt="2021-11-09T13:45:10.556" v="246" actId="478"/>
          <ac:spMkLst>
            <pc:docMk/>
            <pc:sldMk cId="2845433213" sldId="543"/>
            <ac:spMk id="22" creationId="{B45ED42A-BEB0-43D9-BFC4-80C4C56CF467}"/>
          </ac:spMkLst>
        </pc:spChg>
        <pc:spChg chg="del">
          <ac:chgData name="Tugba Yahsi" userId="e9b9cd47-b32d-4d8a-8281-ec9e6c7b061b" providerId="ADAL" clId="{799DD61B-2C3B-4113-8256-EB1392838CA8}" dt="2021-11-09T13:45:10.556" v="246" actId="478"/>
          <ac:spMkLst>
            <pc:docMk/>
            <pc:sldMk cId="2845433213" sldId="543"/>
            <ac:spMk id="23" creationId="{67109B86-140B-4A9E-ACF8-5348AE11F75D}"/>
          </ac:spMkLst>
        </pc:spChg>
        <pc:spChg chg="del">
          <ac:chgData name="Tugba Yahsi" userId="e9b9cd47-b32d-4d8a-8281-ec9e6c7b061b" providerId="ADAL" clId="{799DD61B-2C3B-4113-8256-EB1392838CA8}" dt="2021-11-09T13:45:10.556" v="246" actId="478"/>
          <ac:spMkLst>
            <pc:docMk/>
            <pc:sldMk cId="2845433213" sldId="543"/>
            <ac:spMk id="24" creationId="{EF3B86D9-47F3-4499-9AEF-79BE636EF65E}"/>
          </ac:spMkLst>
        </pc:spChg>
        <pc:spChg chg="del">
          <ac:chgData name="Tugba Yahsi" userId="e9b9cd47-b32d-4d8a-8281-ec9e6c7b061b" providerId="ADAL" clId="{799DD61B-2C3B-4113-8256-EB1392838CA8}" dt="2021-11-09T13:45:10.556" v="246" actId="478"/>
          <ac:spMkLst>
            <pc:docMk/>
            <pc:sldMk cId="2845433213" sldId="543"/>
            <ac:spMk id="25" creationId="{DA41C5B1-5B32-493C-9DFC-8A0BF7F78504}"/>
          </ac:spMkLst>
        </pc:spChg>
        <pc:spChg chg="add mod">
          <ac:chgData name="Tugba Yahsi" userId="e9b9cd47-b32d-4d8a-8281-ec9e6c7b061b" providerId="ADAL" clId="{799DD61B-2C3B-4113-8256-EB1392838CA8}" dt="2021-11-09T13:45:14.878" v="247"/>
          <ac:spMkLst>
            <pc:docMk/>
            <pc:sldMk cId="2845433213" sldId="543"/>
            <ac:spMk id="29" creationId="{3234F040-4CAE-4FD0-B764-B24DEB1C1828}"/>
          </ac:spMkLst>
        </pc:spChg>
        <pc:grpChg chg="del">
          <ac:chgData name="Tugba Yahsi" userId="e9b9cd47-b32d-4d8a-8281-ec9e6c7b061b" providerId="ADAL" clId="{799DD61B-2C3B-4113-8256-EB1392838CA8}" dt="2021-11-09T13:45:10.556" v="246" actId="478"/>
          <ac:grpSpMkLst>
            <pc:docMk/>
            <pc:sldMk cId="2845433213" sldId="543"/>
            <ac:grpSpMk id="15" creationId="{59BD02B8-C0C7-4C5A-A828-F49444495B24}"/>
          </ac:grpSpMkLst>
        </pc:grpChg>
        <pc:grpChg chg="del">
          <ac:chgData name="Tugba Yahsi" userId="e9b9cd47-b32d-4d8a-8281-ec9e6c7b061b" providerId="ADAL" clId="{799DD61B-2C3B-4113-8256-EB1392838CA8}" dt="2021-11-09T13:45:10.556" v="246" actId="478"/>
          <ac:grpSpMkLst>
            <pc:docMk/>
            <pc:sldMk cId="2845433213" sldId="543"/>
            <ac:grpSpMk id="26" creationId="{6BBD84C5-CF16-4D31-8250-01EA26EDCED1}"/>
          </ac:grpSpMkLst>
        </pc:grpChg>
        <pc:grpChg chg="del">
          <ac:chgData name="Tugba Yahsi" userId="e9b9cd47-b32d-4d8a-8281-ec9e6c7b061b" providerId="ADAL" clId="{799DD61B-2C3B-4113-8256-EB1392838CA8}" dt="2021-11-09T13:45:10.556" v="246" actId="478"/>
          <ac:grpSpMkLst>
            <pc:docMk/>
            <pc:sldMk cId="2845433213" sldId="543"/>
            <ac:grpSpMk id="40" creationId="{9F77F6D1-BFBE-45CB-A773-FC4AAC66D8C3}"/>
          </ac:grpSpMkLst>
        </pc:grpChg>
        <pc:grpChg chg="del">
          <ac:chgData name="Tugba Yahsi" userId="e9b9cd47-b32d-4d8a-8281-ec9e6c7b061b" providerId="ADAL" clId="{799DD61B-2C3B-4113-8256-EB1392838CA8}" dt="2021-11-09T13:45:10.556" v="246" actId="478"/>
          <ac:grpSpMkLst>
            <pc:docMk/>
            <pc:sldMk cId="2845433213" sldId="543"/>
            <ac:grpSpMk id="43" creationId="{26511682-A4DC-4089-BD19-64DF8B20AACD}"/>
          </ac:grpSpMkLst>
        </pc:grpChg>
        <pc:picChg chg="add mod">
          <ac:chgData name="Tugba Yahsi" userId="e9b9cd47-b32d-4d8a-8281-ec9e6c7b061b" providerId="ADAL" clId="{799DD61B-2C3B-4113-8256-EB1392838CA8}" dt="2021-11-09T13:45:14.878" v="247"/>
          <ac:picMkLst>
            <pc:docMk/>
            <pc:sldMk cId="2845433213" sldId="543"/>
            <ac:picMk id="28" creationId="{F864AEBA-2C85-4860-9813-5F5E58666FCD}"/>
          </ac:picMkLst>
        </pc:picChg>
        <pc:cxnChg chg="del">
          <ac:chgData name="Tugba Yahsi" userId="e9b9cd47-b32d-4d8a-8281-ec9e6c7b061b" providerId="ADAL" clId="{799DD61B-2C3B-4113-8256-EB1392838CA8}" dt="2021-11-09T13:45:10.556" v="246" actId="478"/>
          <ac:cxnSpMkLst>
            <pc:docMk/>
            <pc:sldMk cId="2845433213" sldId="543"/>
            <ac:cxnSpMk id="14" creationId="{18BDA320-1F37-4263-A3F7-64FCE6A2D2F4}"/>
          </ac:cxnSpMkLst>
        </pc:cxnChg>
      </pc:sldChg>
      <pc:sldChg chg="addSp delSp modSp add mod">
        <pc:chgData name="Tugba Yahsi" userId="e9b9cd47-b32d-4d8a-8281-ec9e6c7b061b" providerId="ADAL" clId="{799DD61B-2C3B-4113-8256-EB1392838CA8}" dt="2021-11-09T13:45:30.845" v="250"/>
        <pc:sldMkLst>
          <pc:docMk/>
          <pc:sldMk cId="1956375770" sldId="544"/>
        </pc:sldMkLst>
        <pc:spChg chg="add mod">
          <ac:chgData name="Tugba Yahsi" userId="e9b9cd47-b32d-4d8a-8281-ec9e6c7b061b" providerId="ADAL" clId="{799DD61B-2C3B-4113-8256-EB1392838CA8}" dt="2021-11-09T13:45:30.845" v="250"/>
          <ac:spMkLst>
            <pc:docMk/>
            <pc:sldMk cId="1956375770" sldId="544"/>
            <ac:spMk id="5" creationId="{9600689B-D04B-4993-98D9-FF8F2324B472}"/>
          </ac:spMkLst>
        </pc:spChg>
        <pc:spChg chg="del">
          <ac:chgData name="Tugba Yahsi" userId="e9b9cd47-b32d-4d8a-8281-ec9e6c7b061b" providerId="ADAL" clId="{799DD61B-2C3B-4113-8256-EB1392838CA8}" dt="2021-11-09T13:45:24.638" v="249" actId="478"/>
          <ac:spMkLst>
            <pc:docMk/>
            <pc:sldMk cId="1956375770" sldId="544"/>
            <ac:spMk id="29" creationId="{3234F040-4CAE-4FD0-B764-B24DEB1C1828}"/>
          </ac:spMkLst>
        </pc:spChg>
        <pc:picChg chg="add mod">
          <ac:chgData name="Tugba Yahsi" userId="e9b9cd47-b32d-4d8a-8281-ec9e6c7b061b" providerId="ADAL" clId="{799DD61B-2C3B-4113-8256-EB1392838CA8}" dt="2021-11-09T13:45:30.845" v="250"/>
          <ac:picMkLst>
            <pc:docMk/>
            <pc:sldMk cId="1956375770" sldId="544"/>
            <ac:picMk id="4" creationId="{FF1E7E51-230C-4E8E-9A5B-91E73B1FA16C}"/>
          </ac:picMkLst>
        </pc:picChg>
        <pc:picChg chg="del">
          <ac:chgData name="Tugba Yahsi" userId="e9b9cd47-b32d-4d8a-8281-ec9e6c7b061b" providerId="ADAL" clId="{799DD61B-2C3B-4113-8256-EB1392838CA8}" dt="2021-11-09T13:45:24.638" v="249" actId="478"/>
          <ac:picMkLst>
            <pc:docMk/>
            <pc:sldMk cId="1956375770" sldId="544"/>
            <ac:picMk id="28" creationId="{F864AEBA-2C85-4860-9813-5F5E58666FCD}"/>
          </ac:picMkLst>
        </pc:picChg>
      </pc:sldChg>
      <pc:sldChg chg="addSp delSp modSp add mod">
        <pc:chgData name="Tugba Yahsi" userId="e9b9cd47-b32d-4d8a-8281-ec9e6c7b061b" providerId="ADAL" clId="{799DD61B-2C3B-4113-8256-EB1392838CA8}" dt="2021-11-09T13:45:45.403" v="253"/>
        <pc:sldMkLst>
          <pc:docMk/>
          <pc:sldMk cId="3531597419" sldId="545"/>
        </pc:sldMkLst>
        <pc:spChg chg="del">
          <ac:chgData name="Tugba Yahsi" userId="e9b9cd47-b32d-4d8a-8281-ec9e6c7b061b" providerId="ADAL" clId="{799DD61B-2C3B-4113-8256-EB1392838CA8}" dt="2021-11-09T13:45:37.426" v="252" actId="478"/>
          <ac:spMkLst>
            <pc:docMk/>
            <pc:sldMk cId="3531597419" sldId="545"/>
            <ac:spMk id="5" creationId="{9600689B-D04B-4993-98D9-FF8F2324B472}"/>
          </ac:spMkLst>
        </pc:spChg>
        <pc:spChg chg="add mod">
          <ac:chgData name="Tugba Yahsi" userId="e9b9cd47-b32d-4d8a-8281-ec9e6c7b061b" providerId="ADAL" clId="{799DD61B-2C3B-4113-8256-EB1392838CA8}" dt="2021-11-09T13:45:45.403" v="253"/>
          <ac:spMkLst>
            <pc:docMk/>
            <pc:sldMk cId="3531597419" sldId="545"/>
            <ac:spMk id="8" creationId="{06A534A4-37C3-4459-B3E3-E4DFBA5DAB45}"/>
          </ac:spMkLst>
        </pc:spChg>
        <pc:spChg chg="add mod">
          <ac:chgData name="Tugba Yahsi" userId="e9b9cd47-b32d-4d8a-8281-ec9e6c7b061b" providerId="ADAL" clId="{799DD61B-2C3B-4113-8256-EB1392838CA8}" dt="2021-11-09T13:45:45.403" v="253"/>
          <ac:spMkLst>
            <pc:docMk/>
            <pc:sldMk cId="3531597419" sldId="545"/>
            <ac:spMk id="10" creationId="{1FEC46E5-F7E9-4B6B-A3BE-6EE34F813535}"/>
          </ac:spMkLst>
        </pc:spChg>
        <pc:spChg chg="add mod">
          <ac:chgData name="Tugba Yahsi" userId="e9b9cd47-b32d-4d8a-8281-ec9e6c7b061b" providerId="ADAL" clId="{799DD61B-2C3B-4113-8256-EB1392838CA8}" dt="2021-11-09T13:45:45.403" v="253"/>
          <ac:spMkLst>
            <pc:docMk/>
            <pc:sldMk cId="3531597419" sldId="545"/>
            <ac:spMk id="11" creationId="{CD781AC4-6546-4AD8-AFB5-66DBD4BDE52B}"/>
          </ac:spMkLst>
        </pc:spChg>
        <pc:picChg chg="del">
          <ac:chgData name="Tugba Yahsi" userId="e9b9cd47-b32d-4d8a-8281-ec9e6c7b061b" providerId="ADAL" clId="{799DD61B-2C3B-4113-8256-EB1392838CA8}" dt="2021-11-09T13:45:37.426" v="252" actId="478"/>
          <ac:picMkLst>
            <pc:docMk/>
            <pc:sldMk cId="3531597419" sldId="545"/>
            <ac:picMk id="4" creationId="{FF1E7E51-230C-4E8E-9A5B-91E73B1FA16C}"/>
          </ac:picMkLst>
        </pc:picChg>
        <pc:picChg chg="add mod">
          <ac:chgData name="Tugba Yahsi" userId="e9b9cd47-b32d-4d8a-8281-ec9e6c7b061b" providerId="ADAL" clId="{799DD61B-2C3B-4113-8256-EB1392838CA8}" dt="2021-11-09T13:45:45.403" v="253"/>
          <ac:picMkLst>
            <pc:docMk/>
            <pc:sldMk cId="3531597419" sldId="545"/>
            <ac:picMk id="6" creationId="{8F449E9E-AF90-4ACB-A8DF-D312C0B644EE}"/>
          </ac:picMkLst>
        </pc:picChg>
        <pc:cxnChg chg="add mod">
          <ac:chgData name="Tugba Yahsi" userId="e9b9cd47-b32d-4d8a-8281-ec9e6c7b061b" providerId="ADAL" clId="{799DD61B-2C3B-4113-8256-EB1392838CA8}" dt="2021-11-09T13:45:45.403" v="253"/>
          <ac:cxnSpMkLst>
            <pc:docMk/>
            <pc:sldMk cId="3531597419" sldId="545"/>
            <ac:cxnSpMk id="7" creationId="{6AC3A89B-1F7E-460A-816B-A75EC0B53C8E}"/>
          </ac:cxnSpMkLst>
        </pc:cxnChg>
        <pc:cxnChg chg="add mod">
          <ac:chgData name="Tugba Yahsi" userId="e9b9cd47-b32d-4d8a-8281-ec9e6c7b061b" providerId="ADAL" clId="{799DD61B-2C3B-4113-8256-EB1392838CA8}" dt="2021-11-09T13:45:45.403" v="253"/>
          <ac:cxnSpMkLst>
            <pc:docMk/>
            <pc:sldMk cId="3531597419" sldId="545"/>
            <ac:cxnSpMk id="9" creationId="{7D34D1CE-FC74-4029-8C12-78CC83EA5B34}"/>
          </ac:cxnSpMkLst>
        </pc:cxnChg>
      </pc:sldChg>
      <pc:sldChg chg="addSp delSp modSp add mod">
        <pc:chgData name="Tugba Yahsi" userId="e9b9cd47-b32d-4d8a-8281-ec9e6c7b061b" providerId="ADAL" clId="{799DD61B-2C3B-4113-8256-EB1392838CA8}" dt="2021-11-09T13:45:59.937" v="257" actId="1076"/>
        <pc:sldMkLst>
          <pc:docMk/>
          <pc:sldMk cId="1725777197" sldId="546"/>
        </pc:sldMkLst>
        <pc:spChg chg="del">
          <ac:chgData name="Tugba Yahsi" userId="e9b9cd47-b32d-4d8a-8281-ec9e6c7b061b" providerId="ADAL" clId="{799DD61B-2C3B-4113-8256-EB1392838CA8}" dt="2021-11-09T13:45:52.369" v="255" actId="478"/>
          <ac:spMkLst>
            <pc:docMk/>
            <pc:sldMk cId="1725777197" sldId="546"/>
            <ac:spMk id="8" creationId="{06A534A4-37C3-4459-B3E3-E4DFBA5DAB45}"/>
          </ac:spMkLst>
        </pc:spChg>
        <pc:spChg chg="del">
          <ac:chgData name="Tugba Yahsi" userId="e9b9cd47-b32d-4d8a-8281-ec9e6c7b061b" providerId="ADAL" clId="{799DD61B-2C3B-4113-8256-EB1392838CA8}" dt="2021-11-09T13:45:52.369" v="255" actId="478"/>
          <ac:spMkLst>
            <pc:docMk/>
            <pc:sldMk cId="1725777197" sldId="546"/>
            <ac:spMk id="10" creationId="{1FEC46E5-F7E9-4B6B-A3BE-6EE34F813535}"/>
          </ac:spMkLst>
        </pc:spChg>
        <pc:spChg chg="del">
          <ac:chgData name="Tugba Yahsi" userId="e9b9cd47-b32d-4d8a-8281-ec9e6c7b061b" providerId="ADAL" clId="{799DD61B-2C3B-4113-8256-EB1392838CA8}" dt="2021-11-09T13:45:52.369" v="255" actId="478"/>
          <ac:spMkLst>
            <pc:docMk/>
            <pc:sldMk cId="1725777197" sldId="546"/>
            <ac:spMk id="11" creationId="{CD781AC4-6546-4AD8-AFB5-66DBD4BDE52B}"/>
          </ac:spMkLst>
        </pc:spChg>
        <pc:spChg chg="add mod">
          <ac:chgData name="Tugba Yahsi" userId="e9b9cd47-b32d-4d8a-8281-ec9e6c7b061b" providerId="ADAL" clId="{799DD61B-2C3B-4113-8256-EB1392838CA8}" dt="2021-11-09T13:45:59.937" v="257" actId="1076"/>
          <ac:spMkLst>
            <pc:docMk/>
            <pc:sldMk cId="1725777197" sldId="546"/>
            <ac:spMk id="13" creationId="{123B4B0F-03DA-4D7E-8EDD-642FDC766407}"/>
          </ac:spMkLst>
        </pc:spChg>
        <pc:spChg chg="add mod">
          <ac:chgData name="Tugba Yahsi" userId="e9b9cd47-b32d-4d8a-8281-ec9e6c7b061b" providerId="ADAL" clId="{799DD61B-2C3B-4113-8256-EB1392838CA8}" dt="2021-11-09T13:45:59.937" v="257" actId="1076"/>
          <ac:spMkLst>
            <pc:docMk/>
            <pc:sldMk cId="1725777197" sldId="546"/>
            <ac:spMk id="14" creationId="{182477A2-649A-40A3-A9F6-7E2F37B6FBCE}"/>
          </ac:spMkLst>
        </pc:spChg>
        <pc:spChg chg="add mod">
          <ac:chgData name="Tugba Yahsi" userId="e9b9cd47-b32d-4d8a-8281-ec9e6c7b061b" providerId="ADAL" clId="{799DD61B-2C3B-4113-8256-EB1392838CA8}" dt="2021-11-09T13:45:59.937" v="257" actId="1076"/>
          <ac:spMkLst>
            <pc:docMk/>
            <pc:sldMk cId="1725777197" sldId="546"/>
            <ac:spMk id="15" creationId="{F6D3B1D4-B85C-4BEF-BE4F-DF4DC75D715D}"/>
          </ac:spMkLst>
        </pc:spChg>
        <pc:picChg chg="del">
          <ac:chgData name="Tugba Yahsi" userId="e9b9cd47-b32d-4d8a-8281-ec9e6c7b061b" providerId="ADAL" clId="{799DD61B-2C3B-4113-8256-EB1392838CA8}" dt="2021-11-09T13:45:52.369" v="255" actId="478"/>
          <ac:picMkLst>
            <pc:docMk/>
            <pc:sldMk cId="1725777197" sldId="546"/>
            <ac:picMk id="6" creationId="{8F449E9E-AF90-4ACB-A8DF-D312C0B644EE}"/>
          </ac:picMkLst>
        </pc:picChg>
        <pc:picChg chg="add mod">
          <ac:chgData name="Tugba Yahsi" userId="e9b9cd47-b32d-4d8a-8281-ec9e6c7b061b" providerId="ADAL" clId="{799DD61B-2C3B-4113-8256-EB1392838CA8}" dt="2021-11-09T13:45:59.937" v="257" actId="1076"/>
          <ac:picMkLst>
            <pc:docMk/>
            <pc:sldMk cId="1725777197" sldId="546"/>
            <ac:picMk id="16" creationId="{E22D37E1-3D16-49E7-BA2E-34AB44B8ADC8}"/>
          </ac:picMkLst>
        </pc:picChg>
        <pc:picChg chg="add mod">
          <ac:chgData name="Tugba Yahsi" userId="e9b9cd47-b32d-4d8a-8281-ec9e6c7b061b" providerId="ADAL" clId="{799DD61B-2C3B-4113-8256-EB1392838CA8}" dt="2021-11-09T13:45:59.937" v="257" actId="1076"/>
          <ac:picMkLst>
            <pc:docMk/>
            <pc:sldMk cId="1725777197" sldId="546"/>
            <ac:picMk id="17" creationId="{6953E409-30D8-4586-8007-D2FBCB910CEF}"/>
          </ac:picMkLst>
        </pc:picChg>
        <pc:cxnChg chg="del">
          <ac:chgData name="Tugba Yahsi" userId="e9b9cd47-b32d-4d8a-8281-ec9e6c7b061b" providerId="ADAL" clId="{799DD61B-2C3B-4113-8256-EB1392838CA8}" dt="2021-11-09T13:45:52.369" v="255" actId="478"/>
          <ac:cxnSpMkLst>
            <pc:docMk/>
            <pc:sldMk cId="1725777197" sldId="546"/>
            <ac:cxnSpMk id="7" creationId="{6AC3A89B-1F7E-460A-816B-A75EC0B53C8E}"/>
          </ac:cxnSpMkLst>
        </pc:cxnChg>
        <pc:cxnChg chg="del">
          <ac:chgData name="Tugba Yahsi" userId="e9b9cd47-b32d-4d8a-8281-ec9e6c7b061b" providerId="ADAL" clId="{799DD61B-2C3B-4113-8256-EB1392838CA8}" dt="2021-11-09T13:45:52.369" v="255" actId="478"/>
          <ac:cxnSpMkLst>
            <pc:docMk/>
            <pc:sldMk cId="1725777197" sldId="546"/>
            <ac:cxnSpMk id="9" creationId="{7D34D1CE-FC74-4029-8C12-78CC83EA5B34}"/>
          </ac:cxnSpMkLst>
        </pc:cxnChg>
        <pc:cxnChg chg="add mod">
          <ac:chgData name="Tugba Yahsi" userId="e9b9cd47-b32d-4d8a-8281-ec9e6c7b061b" providerId="ADAL" clId="{799DD61B-2C3B-4113-8256-EB1392838CA8}" dt="2021-11-09T13:45:59.937" v="257" actId="1076"/>
          <ac:cxnSpMkLst>
            <pc:docMk/>
            <pc:sldMk cId="1725777197" sldId="546"/>
            <ac:cxnSpMk id="12" creationId="{E33590E2-DF22-4153-865B-CC3C3A03AAFB}"/>
          </ac:cxnSpMkLst>
        </pc:cxnChg>
        <pc:cxnChg chg="add mod">
          <ac:chgData name="Tugba Yahsi" userId="e9b9cd47-b32d-4d8a-8281-ec9e6c7b061b" providerId="ADAL" clId="{799DD61B-2C3B-4113-8256-EB1392838CA8}" dt="2021-11-09T13:45:59.937" v="257" actId="1076"/>
          <ac:cxnSpMkLst>
            <pc:docMk/>
            <pc:sldMk cId="1725777197" sldId="546"/>
            <ac:cxnSpMk id="18" creationId="{F8A3A517-3778-4A4B-8A8C-0D98A1253C20}"/>
          </ac:cxnSpMkLst>
        </pc:cxnChg>
      </pc:sldChg>
      <pc:sldChg chg="addSp delSp modSp add mod">
        <pc:chgData name="Tugba Yahsi" userId="e9b9cd47-b32d-4d8a-8281-ec9e6c7b061b" providerId="ADAL" clId="{799DD61B-2C3B-4113-8256-EB1392838CA8}" dt="2021-11-09T13:46:09.595" v="260"/>
        <pc:sldMkLst>
          <pc:docMk/>
          <pc:sldMk cId="1906053690" sldId="547"/>
        </pc:sldMkLst>
        <pc:spChg chg="add mod">
          <ac:chgData name="Tugba Yahsi" userId="e9b9cd47-b32d-4d8a-8281-ec9e6c7b061b" providerId="ADAL" clId="{799DD61B-2C3B-4113-8256-EB1392838CA8}" dt="2021-11-09T13:46:09.595" v="260"/>
          <ac:spMkLst>
            <pc:docMk/>
            <pc:sldMk cId="1906053690" sldId="547"/>
            <ac:spMk id="9" creationId="{463BC78E-5115-4236-ABB3-EC4F37C08DA4}"/>
          </ac:spMkLst>
        </pc:spChg>
        <pc:spChg chg="del">
          <ac:chgData name="Tugba Yahsi" userId="e9b9cd47-b32d-4d8a-8281-ec9e6c7b061b" providerId="ADAL" clId="{799DD61B-2C3B-4113-8256-EB1392838CA8}" dt="2021-11-09T13:46:05.251" v="259" actId="478"/>
          <ac:spMkLst>
            <pc:docMk/>
            <pc:sldMk cId="1906053690" sldId="547"/>
            <ac:spMk id="13" creationId="{123B4B0F-03DA-4D7E-8EDD-642FDC766407}"/>
          </ac:spMkLst>
        </pc:spChg>
        <pc:spChg chg="del">
          <ac:chgData name="Tugba Yahsi" userId="e9b9cd47-b32d-4d8a-8281-ec9e6c7b061b" providerId="ADAL" clId="{799DD61B-2C3B-4113-8256-EB1392838CA8}" dt="2021-11-09T13:46:05.251" v="259" actId="478"/>
          <ac:spMkLst>
            <pc:docMk/>
            <pc:sldMk cId="1906053690" sldId="547"/>
            <ac:spMk id="14" creationId="{182477A2-649A-40A3-A9F6-7E2F37B6FBCE}"/>
          </ac:spMkLst>
        </pc:spChg>
        <pc:spChg chg="del">
          <ac:chgData name="Tugba Yahsi" userId="e9b9cd47-b32d-4d8a-8281-ec9e6c7b061b" providerId="ADAL" clId="{799DD61B-2C3B-4113-8256-EB1392838CA8}" dt="2021-11-09T13:46:05.251" v="259" actId="478"/>
          <ac:spMkLst>
            <pc:docMk/>
            <pc:sldMk cId="1906053690" sldId="547"/>
            <ac:spMk id="15" creationId="{F6D3B1D4-B85C-4BEF-BE4F-DF4DC75D715D}"/>
          </ac:spMkLst>
        </pc:spChg>
        <pc:picChg chg="add mod">
          <ac:chgData name="Tugba Yahsi" userId="e9b9cd47-b32d-4d8a-8281-ec9e6c7b061b" providerId="ADAL" clId="{799DD61B-2C3B-4113-8256-EB1392838CA8}" dt="2021-11-09T13:46:09.595" v="260"/>
          <ac:picMkLst>
            <pc:docMk/>
            <pc:sldMk cId="1906053690" sldId="547"/>
            <ac:picMk id="10" creationId="{F9B03A30-DC99-4786-B666-616039D7F7D7}"/>
          </ac:picMkLst>
        </pc:picChg>
        <pc:picChg chg="add mod">
          <ac:chgData name="Tugba Yahsi" userId="e9b9cd47-b32d-4d8a-8281-ec9e6c7b061b" providerId="ADAL" clId="{799DD61B-2C3B-4113-8256-EB1392838CA8}" dt="2021-11-09T13:46:09.595" v="260"/>
          <ac:picMkLst>
            <pc:docMk/>
            <pc:sldMk cId="1906053690" sldId="547"/>
            <ac:picMk id="11" creationId="{E3CF4489-7767-4130-939A-844A8B359CAD}"/>
          </ac:picMkLst>
        </pc:picChg>
        <pc:picChg chg="del">
          <ac:chgData name="Tugba Yahsi" userId="e9b9cd47-b32d-4d8a-8281-ec9e6c7b061b" providerId="ADAL" clId="{799DD61B-2C3B-4113-8256-EB1392838CA8}" dt="2021-11-09T13:46:05.251" v="259" actId="478"/>
          <ac:picMkLst>
            <pc:docMk/>
            <pc:sldMk cId="1906053690" sldId="547"/>
            <ac:picMk id="16" creationId="{E22D37E1-3D16-49E7-BA2E-34AB44B8ADC8}"/>
          </ac:picMkLst>
        </pc:picChg>
        <pc:picChg chg="del">
          <ac:chgData name="Tugba Yahsi" userId="e9b9cd47-b32d-4d8a-8281-ec9e6c7b061b" providerId="ADAL" clId="{799DD61B-2C3B-4113-8256-EB1392838CA8}" dt="2021-11-09T13:46:05.251" v="259" actId="478"/>
          <ac:picMkLst>
            <pc:docMk/>
            <pc:sldMk cId="1906053690" sldId="547"/>
            <ac:picMk id="17" creationId="{6953E409-30D8-4586-8007-D2FBCB910CEF}"/>
          </ac:picMkLst>
        </pc:picChg>
        <pc:cxnChg chg="del">
          <ac:chgData name="Tugba Yahsi" userId="e9b9cd47-b32d-4d8a-8281-ec9e6c7b061b" providerId="ADAL" clId="{799DD61B-2C3B-4113-8256-EB1392838CA8}" dt="2021-11-09T13:46:05.251" v="259" actId="478"/>
          <ac:cxnSpMkLst>
            <pc:docMk/>
            <pc:sldMk cId="1906053690" sldId="547"/>
            <ac:cxnSpMk id="12" creationId="{E33590E2-DF22-4153-865B-CC3C3A03AAFB}"/>
          </ac:cxnSpMkLst>
        </pc:cxnChg>
        <pc:cxnChg chg="del">
          <ac:chgData name="Tugba Yahsi" userId="e9b9cd47-b32d-4d8a-8281-ec9e6c7b061b" providerId="ADAL" clId="{799DD61B-2C3B-4113-8256-EB1392838CA8}" dt="2021-11-09T13:46:05.251" v="259" actId="478"/>
          <ac:cxnSpMkLst>
            <pc:docMk/>
            <pc:sldMk cId="1906053690" sldId="547"/>
            <ac:cxnSpMk id="18" creationId="{F8A3A517-3778-4A4B-8A8C-0D98A1253C20}"/>
          </ac:cxnSpMkLst>
        </pc:cxnChg>
      </pc:sldChg>
      <pc:sldChg chg="addSp delSp modSp add">
        <pc:chgData name="Tugba Yahsi" userId="e9b9cd47-b32d-4d8a-8281-ec9e6c7b061b" providerId="ADAL" clId="{799DD61B-2C3B-4113-8256-EB1392838CA8}" dt="2021-11-09T13:46:58.225" v="263"/>
        <pc:sldMkLst>
          <pc:docMk/>
          <pc:sldMk cId="3970230558" sldId="548"/>
        </pc:sldMkLst>
        <pc:spChg chg="add mod">
          <ac:chgData name="Tugba Yahsi" userId="e9b9cd47-b32d-4d8a-8281-ec9e6c7b061b" providerId="ADAL" clId="{799DD61B-2C3B-4113-8256-EB1392838CA8}" dt="2021-11-09T13:46:58.225" v="263"/>
          <ac:spMkLst>
            <pc:docMk/>
            <pc:sldMk cId="3970230558" sldId="548"/>
            <ac:spMk id="5" creationId="{C82703C4-0EE0-4960-981C-7CCC1FB245E0}"/>
          </ac:spMkLst>
        </pc:spChg>
        <pc:spChg chg="add mod">
          <ac:chgData name="Tugba Yahsi" userId="e9b9cd47-b32d-4d8a-8281-ec9e6c7b061b" providerId="ADAL" clId="{799DD61B-2C3B-4113-8256-EB1392838CA8}" dt="2021-11-09T13:46:58.225" v="263"/>
          <ac:spMkLst>
            <pc:docMk/>
            <pc:sldMk cId="3970230558" sldId="548"/>
            <ac:spMk id="6" creationId="{B804072D-444B-4570-9FB9-BC40EB47BBF1}"/>
          </ac:spMkLst>
        </pc:spChg>
        <pc:spChg chg="del">
          <ac:chgData name="Tugba Yahsi" userId="e9b9cd47-b32d-4d8a-8281-ec9e6c7b061b" providerId="ADAL" clId="{799DD61B-2C3B-4113-8256-EB1392838CA8}" dt="2021-11-09T13:46:49.626" v="262" actId="478"/>
          <ac:spMkLst>
            <pc:docMk/>
            <pc:sldMk cId="3970230558" sldId="548"/>
            <ac:spMk id="9" creationId="{463BC78E-5115-4236-ABB3-EC4F37C08DA4}"/>
          </ac:spMkLst>
        </pc:spChg>
        <pc:picChg chg="add mod">
          <ac:chgData name="Tugba Yahsi" userId="e9b9cd47-b32d-4d8a-8281-ec9e6c7b061b" providerId="ADAL" clId="{799DD61B-2C3B-4113-8256-EB1392838CA8}" dt="2021-11-09T13:46:58.225" v="263"/>
          <ac:picMkLst>
            <pc:docMk/>
            <pc:sldMk cId="3970230558" sldId="548"/>
            <ac:picMk id="7" creationId="{03A7DB61-8EF7-48FA-8EC6-B36F1F9C416C}"/>
          </ac:picMkLst>
        </pc:picChg>
        <pc:picChg chg="del">
          <ac:chgData name="Tugba Yahsi" userId="e9b9cd47-b32d-4d8a-8281-ec9e6c7b061b" providerId="ADAL" clId="{799DD61B-2C3B-4113-8256-EB1392838CA8}" dt="2021-11-09T13:46:49.626" v="262" actId="478"/>
          <ac:picMkLst>
            <pc:docMk/>
            <pc:sldMk cId="3970230558" sldId="548"/>
            <ac:picMk id="10" creationId="{F9B03A30-DC99-4786-B666-616039D7F7D7}"/>
          </ac:picMkLst>
        </pc:picChg>
        <pc:picChg chg="del">
          <ac:chgData name="Tugba Yahsi" userId="e9b9cd47-b32d-4d8a-8281-ec9e6c7b061b" providerId="ADAL" clId="{799DD61B-2C3B-4113-8256-EB1392838CA8}" dt="2021-11-09T13:46:49.626" v="262" actId="478"/>
          <ac:picMkLst>
            <pc:docMk/>
            <pc:sldMk cId="3970230558" sldId="548"/>
            <ac:picMk id="11" creationId="{E3CF4489-7767-4130-939A-844A8B359CAD}"/>
          </ac:picMkLst>
        </pc:picChg>
      </pc:sldChg>
      <pc:sldChg chg="addSp delSp modSp add">
        <pc:chgData name="Tugba Yahsi" userId="e9b9cd47-b32d-4d8a-8281-ec9e6c7b061b" providerId="ADAL" clId="{799DD61B-2C3B-4113-8256-EB1392838CA8}" dt="2021-11-09T13:47:16.063" v="266"/>
        <pc:sldMkLst>
          <pc:docMk/>
          <pc:sldMk cId="1059806473" sldId="549"/>
        </pc:sldMkLst>
        <pc:spChg chg="del">
          <ac:chgData name="Tugba Yahsi" userId="e9b9cd47-b32d-4d8a-8281-ec9e6c7b061b" providerId="ADAL" clId="{799DD61B-2C3B-4113-8256-EB1392838CA8}" dt="2021-11-09T13:47:09.618" v="265" actId="478"/>
          <ac:spMkLst>
            <pc:docMk/>
            <pc:sldMk cId="1059806473" sldId="549"/>
            <ac:spMk id="5" creationId="{C82703C4-0EE0-4960-981C-7CCC1FB245E0}"/>
          </ac:spMkLst>
        </pc:spChg>
        <pc:spChg chg="del">
          <ac:chgData name="Tugba Yahsi" userId="e9b9cd47-b32d-4d8a-8281-ec9e6c7b061b" providerId="ADAL" clId="{799DD61B-2C3B-4113-8256-EB1392838CA8}" dt="2021-11-09T13:47:09.618" v="265" actId="478"/>
          <ac:spMkLst>
            <pc:docMk/>
            <pc:sldMk cId="1059806473" sldId="549"/>
            <ac:spMk id="6" creationId="{B804072D-444B-4570-9FB9-BC40EB47BBF1}"/>
          </ac:spMkLst>
        </pc:spChg>
        <pc:spChg chg="add mod">
          <ac:chgData name="Tugba Yahsi" userId="e9b9cd47-b32d-4d8a-8281-ec9e6c7b061b" providerId="ADAL" clId="{799DD61B-2C3B-4113-8256-EB1392838CA8}" dt="2021-11-09T13:47:16.063" v="266"/>
          <ac:spMkLst>
            <pc:docMk/>
            <pc:sldMk cId="1059806473" sldId="549"/>
            <ac:spMk id="8" creationId="{DCE1A514-BA6A-4545-B513-004BD4707AA2}"/>
          </ac:spMkLst>
        </pc:spChg>
        <pc:spChg chg="add mod">
          <ac:chgData name="Tugba Yahsi" userId="e9b9cd47-b32d-4d8a-8281-ec9e6c7b061b" providerId="ADAL" clId="{799DD61B-2C3B-4113-8256-EB1392838CA8}" dt="2021-11-09T13:47:16.063" v="266"/>
          <ac:spMkLst>
            <pc:docMk/>
            <pc:sldMk cId="1059806473" sldId="549"/>
            <ac:spMk id="11" creationId="{E206AB21-E05A-4EC5-A568-A718D189D436}"/>
          </ac:spMkLst>
        </pc:spChg>
        <pc:spChg chg="add mod">
          <ac:chgData name="Tugba Yahsi" userId="e9b9cd47-b32d-4d8a-8281-ec9e6c7b061b" providerId="ADAL" clId="{799DD61B-2C3B-4113-8256-EB1392838CA8}" dt="2021-11-09T13:47:16.063" v="266"/>
          <ac:spMkLst>
            <pc:docMk/>
            <pc:sldMk cId="1059806473" sldId="549"/>
            <ac:spMk id="12" creationId="{2E2AD664-1792-427C-8808-35408A7B13AC}"/>
          </ac:spMkLst>
        </pc:spChg>
        <pc:picChg chg="del">
          <ac:chgData name="Tugba Yahsi" userId="e9b9cd47-b32d-4d8a-8281-ec9e6c7b061b" providerId="ADAL" clId="{799DD61B-2C3B-4113-8256-EB1392838CA8}" dt="2021-11-09T13:47:09.618" v="265" actId="478"/>
          <ac:picMkLst>
            <pc:docMk/>
            <pc:sldMk cId="1059806473" sldId="549"/>
            <ac:picMk id="7" creationId="{03A7DB61-8EF7-48FA-8EC6-B36F1F9C416C}"/>
          </ac:picMkLst>
        </pc:picChg>
        <pc:picChg chg="add mod">
          <ac:chgData name="Tugba Yahsi" userId="e9b9cd47-b32d-4d8a-8281-ec9e6c7b061b" providerId="ADAL" clId="{799DD61B-2C3B-4113-8256-EB1392838CA8}" dt="2021-11-09T13:47:16.063" v="266"/>
          <ac:picMkLst>
            <pc:docMk/>
            <pc:sldMk cId="1059806473" sldId="549"/>
            <ac:picMk id="9" creationId="{1E65A43A-C376-43EE-9B7D-AABAE64594AA}"/>
          </ac:picMkLst>
        </pc:picChg>
        <pc:picChg chg="add mod">
          <ac:chgData name="Tugba Yahsi" userId="e9b9cd47-b32d-4d8a-8281-ec9e6c7b061b" providerId="ADAL" clId="{799DD61B-2C3B-4113-8256-EB1392838CA8}" dt="2021-11-09T13:47:16.063" v="266"/>
          <ac:picMkLst>
            <pc:docMk/>
            <pc:sldMk cId="1059806473" sldId="549"/>
            <ac:picMk id="10" creationId="{61C23E47-1721-4D00-9BD6-1D0EDDB0032C}"/>
          </ac:picMkLst>
        </pc:picChg>
      </pc:sldChg>
      <pc:sldChg chg="addSp delSp modSp add">
        <pc:chgData name="Tugba Yahsi" userId="e9b9cd47-b32d-4d8a-8281-ec9e6c7b061b" providerId="ADAL" clId="{799DD61B-2C3B-4113-8256-EB1392838CA8}" dt="2021-11-09T13:47:29.186" v="269"/>
        <pc:sldMkLst>
          <pc:docMk/>
          <pc:sldMk cId="3277929234" sldId="550"/>
        </pc:sldMkLst>
        <pc:spChg chg="add mod">
          <ac:chgData name="Tugba Yahsi" userId="e9b9cd47-b32d-4d8a-8281-ec9e6c7b061b" providerId="ADAL" clId="{799DD61B-2C3B-4113-8256-EB1392838CA8}" dt="2021-11-09T13:47:29.186" v="269"/>
          <ac:spMkLst>
            <pc:docMk/>
            <pc:sldMk cId="3277929234" sldId="550"/>
            <ac:spMk id="7" creationId="{320FBA4A-6970-4356-B62B-5741A9137E94}"/>
          </ac:spMkLst>
        </pc:spChg>
        <pc:spChg chg="del">
          <ac:chgData name="Tugba Yahsi" userId="e9b9cd47-b32d-4d8a-8281-ec9e6c7b061b" providerId="ADAL" clId="{799DD61B-2C3B-4113-8256-EB1392838CA8}" dt="2021-11-09T13:47:22.987" v="268" actId="478"/>
          <ac:spMkLst>
            <pc:docMk/>
            <pc:sldMk cId="3277929234" sldId="550"/>
            <ac:spMk id="8" creationId="{DCE1A514-BA6A-4545-B513-004BD4707AA2}"/>
          </ac:spMkLst>
        </pc:spChg>
        <pc:spChg chg="del">
          <ac:chgData name="Tugba Yahsi" userId="e9b9cd47-b32d-4d8a-8281-ec9e6c7b061b" providerId="ADAL" clId="{799DD61B-2C3B-4113-8256-EB1392838CA8}" dt="2021-11-09T13:47:22.987" v="268" actId="478"/>
          <ac:spMkLst>
            <pc:docMk/>
            <pc:sldMk cId="3277929234" sldId="550"/>
            <ac:spMk id="11" creationId="{E206AB21-E05A-4EC5-A568-A718D189D436}"/>
          </ac:spMkLst>
        </pc:spChg>
        <pc:spChg chg="del">
          <ac:chgData name="Tugba Yahsi" userId="e9b9cd47-b32d-4d8a-8281-ec9e6c7b061b" providerId="ADAL" clId="{799DD61B-2C3B-4113-8256-EB1392838CA8}" dt="2021-11-09T13:47:22.987" v="268" actId="478"/>
          <ac:spMkLst>
            <pc:docMk/>
            <pc:sldMk cId="3277929234" sldId="550"/>
            <ac:spMk id="12" creationId="{2E2AD664-1792-427C-8808-35408A7B13AC}"/>
          </ac:spMkLst>
        </pc:spChg>
        <pc:spChg chg="add mod">
          <ac:chgData name="Tugba Yahsi" userId="e9b9cd47-b32d-4d8a-8281-ec9e6c7b061b" providerId="ADAL" clId="{799DD61B-2C3B-4113-8256-EB1392838CA8}" dt="2021-11-09T13:47:29.186" v="269"/>
          <ac:spMkLst>
            <pc:docMk/>
            <pc:sldMk cId="3277929234" sldId="550"/>
            <ac:spMk id="13" creationId="{2B87BB8B-A104-4616-B27D-AB7E19796BC2}"/>
          </ac:spMkLst>
        </pc:spChg>
        <pc:spChg chg="add mod">
          <ac:chgData name="Tugba Yahsi" userId="e9b9cd47-b32d-4d8a-8281-ec9e6c7b061b" providerId="ADAL" clId="{799DD61B-2C3B-4113-8256-EB1392838CA8}" dt="2021-11-09T13:47:29.186" v="269"/>
          <ac:spMkLst>
            <pc:docMk/>
            <pc:sldMk cId="3277929234" sldId="550"/>
            <ac:spMk id="14" creationId="{DB2F6FBE-DABE-4753-B9D9-0F4D724F28D7}"/>
          </ac:spMkLst>
        </pc:spChg>
        <pc:picChg chg="del">
          <ac:chgData name="Tugba Yahsi" userId="e9b9cd47-b32d-4d8a-8281-ec9e6c7b061b" providerId="ADAL" clId="{799DD61B-2C3B-4113-8256-EB1392838CA8}" dt="2021-11-09T13:47:22.987" v="268" actId="478"/>
          <ac:picMkLst>
            <pc:docMk/>
            <pc:sldMk cId="3277929234" sldId="550"/>
            <ac:picMk id="9" creationId="{1E65A43A-C376-43EE-9B7D-AABAE64594AA}"/>
          </ac:picMkLst>
        </pc:picChg>
        <pc:picChg chg="del">
          <ac:chgData name="Tugba Yahsi" userId="e9b9cd47-b32d-4d8a-8281-ec9e6c7b061b" providerId="ADAL" clId="{799DD61B-2C3B-4113-8256-EB1392838CA8}" dt="2021-11-09T13:47:22.987" v="268" actId="478"/>
          <ac:picMkLst>
            <pc:docMk/>
            <pc:sldMk cId="3277929234" sldId="550"/>
            <ac:picMk id="10" creationId="{61C23E47-1721-4D00-9BD6-1D0EDDB0032C}"/>
          </ac:picMkLst>
        </pc:picChg>
        <pc:picChg chg="add mod">
          <ac:chgData name="Tugba Yahsi" userId="e9b9cd47-b32d-4d8a-8281-ec9e6c7b061b" providerId="ADAL" clId="{799DD61B-2C3B-4113-8256-EB1392838CA8}" dt="2021-11-09T13:47:29.186" v="269"/>
          <ac:picMkLst>
            <pc:docMk/>
            <pc:sldMk cId="3277929234" sldId="550"/>
            <ac:picMk id="15" creationId="{D4E33FAD-DF1C-4B05-B98F-5E85F1BA990E}"/>
          </ac:picMkLst>
        </pc:picChg>
      </pc:sldChg>
      <pc:sldChg chg="addSp delSp modSp add mod">
        <pc:chgData name="Tugba Yahsi" userId="e9b9cd47-b32d-4d8a-8281-ec9e6c7b061b" providerId="ADAL" clId="{799DD61B-2C3B-4113-8256-EB1392838CA8}" dt="2021-11-09T13:48:22.770" v="274" actId="1076"/>
        <pc:sldMkLst>
          <pc:docMk/>
          <pc:sldMk cId="1122511123" sldId="551"/>
        </pc:sldMkLst>
        <pc:spChg chg="add mod">
          <ac:chgData name="Tugba Yahsi" userId="e9b9cd47-b32d-4d8a-8281-ec9e6c7b061b" providerId="ADAL" clId="{799DD61B-2C3B-4113-8256-EB1392838CA8}" dt="2021-11-09T13:48:13.394" v="272"/>
          <ac:spMkLst>
            <pc:docMk/>
            <pc:sldMk cId="1122511123" sldId="551"/>
            <ac:spMk id="6" creationId="{BA975444-9A1D-410E-8658-9B3B7FA9BA30}"/>
          </ac:spMkLst>
        </pc:spChg>
        <pc:spChg chg="del">
          <ac:chgData name="Tugba Yahsi" userId="e9b9cd47-b32d-4d8a-8281-ec9e6c7b061b" providerId="ADAL" clId="{799DD61B-2C3B-4113-8256-EB1392838CA8}" dt="2021-11-09T13:48:08.703" v="271" actId="478"/>
          <ac:spMkLst>
            <pc:docMk/>
            <pc:sldMk cId="1122511123" sldId="551"/>
            <ac:spMk id="7" creationId="{320FBA4A-6970-4356-B62B-5741A9137E94}"/>
          </ac:spMkLst>
        </pc:spChg>
        <pc:spChg chg="del">
          <ac:chgData name="Tugba Yahsi" userId="e9b9cd47-b32d-4d8a-8281-ec9e6c7b061b" providerId="ADAL" clId="{799DD61B-2C3B-4113-8256-EB1392838CA8}" dt="2021-11-09T13:48:08.703" v="271" actId="478"/>
          <ac:spMkLst>
            <pc:docMk/>
            <pc:sldMk cId="1122511123" sldId="551"/>
            <ac:spMk id="13" creationId="{2B87BB8B-A104-4616-B27D-AB7E19796BC2}"/>
          </ac:spMkLst>
        </pc:spChg>
        <pc:spChg chg="del">
          <ac:chgData name="Tugba Yahsi" userId="e9b9cd47-b32d-4d8a-8281-ec9e6c7b061b" providerId="ADAL" clId="{799DD61B-2C3B-4113-8256-EB1392838CA8}" dt="2021-11-09T13:48:08.703" v="271" actId="478"/>
          <ac:spMkLst>
            <pc:docMk/>
            <pc:sldMk cId="1122511123" sldId="551"/>
            <ac:spMk id="14" creationId="{DB2F6FBE-DABE-4753-B9D9-0F4D724F28D7}"/>
          </ac:spMkLst>
        </pc:spChg>
        <pc:picChg chg="add mod">
          <ac:chgData name="Tugba Yahsi" userId="e9b9cd47-b32d-4d8a-8281-ec9e6c7b061b" providerId="ADAL" clId="{799DD61B-2C3B-4113-8256-EB1392838CA8}" dt="2021-11-09T13:48:18.810" v="273" actId="1076"/>
          <ac:picMkLst>
            <pc:docMk/>
            <pc:sldMk cId="1122511123" sldId="551"/>
            <ac:picMk id="8" creationId="{6C62C719-1DEA-4B88-8F95-C098C4625144}"/>
          </ac:picMkLst>
        </pc:picChg>
        <pc:picChg chg="add mod">
          <ac:chgData name="Tugba Yahsi" userId="e9b9cd47-b32d-4d8a-8281-ec9e6c7b061b" providerId="ADAL" clId="{799DD61B-2C3B-4113-8256-EB1392838CA8}" dt="2021-11-09T13:48:22.770" v="274" actId="1076"/>
          <ac:picMkLst>
            <pc:docMk/>
            <pc:sldMk cId="1122511123" sldId="551"/>
            <ac:picMk id="9" creationId="{19995B3C-AFEE-4908-A3D9-CB88FFAE1C8C}"/>
          </ac:picMkLst>
        </pc:picChg>
        <pc:picChg chg="del">
          <ac:chgData name="Tugba Yahsi" userId="e9b9cd47-b32d-4d8a-8281-ec9e6c7b061b" providerId="ADAL" clId="{799DD61B-2C3B-4113-8256-EB1392838CA8}" dt="2021-11-09T13:48:08.703" v="271" actId="478"/>
          <ac:picMkLst>
            <pc:docMk/>
            <pc:sldMk cId="1122511123" sldId="551"/>
            <ac:picMk id="15" creationId="{D4E33FAD-DF1C-4B05-B98F-5E85F1BA990E}"/>
          </ac:picMkLst>
        </pc:picChg>
      </pc:sldChg>
      <pc:sldChg chg="addSp delSp modSp add mod">
        <pc:chgData name="Tugba Yahsi" userId="e9b9cd47-b32d-4d8a-8281-ec9e6c7b061b" providerId="ADAL" clId="{799DD61B-2C3B-4113-8256-EB1392838CA8}" dt="2021-11-09T13:48:45.554" v="277"/>
        <pc:sldMkLst>
          <pc:docMk/>
          <pc:sldMk cId="3472305816" sldId="552"/>
        </pc:sldMkLst>
        <pc:spChg chg="add mod">
          <ac:chgData name="Tugba Yahsi" userId="e9b9cd47-b32d-4d8a-8281-ec9e6c7b061b" providerId="ADAL" clId="{799DD61B-2C3B-4113-8256-EB1392838CA8}" dt="2021-11-09T13:48:45.554" v="277"/>
          <ac:spMkLst>
            <pc:docMk/>
            <pc:sldMk cId="3472305816" sldId="552"/>
            <ac:spMk id="5" creationId="{3EF8EDA9-AF34-4CCE-A199-A5B711B9BE60}"/>
          </ac:spMkLst>
        </pc:spChg>
        <pc:spChg chg="del">
          <ac:chgData name="Tugba Yahsi" userId="e9b9cd47-b32d-4d8a-8281-ec9e6c7b061b" providerId="ADAL" clId="{799DD61B-2C3B-4113-8256-EB1392838CA8}" dt="2021-11-09T13:48:36.693" v="276" actId="478"/>
          <ac:spMkLst>
            <pc:docMk/>
            <pc:sldMk cId="3472305816" sldId="552"/>
            <ac:spMk id="6" creationId="{BA975444-9A1D-410E-8658-9B3B7FA9BA30}"/>
          </ac:spMkLst>
        </pc:spChg>
        <pc:spChg chg="add mod">
          <ac:chgData name="Tugba Yahsi" userId="e9b9cd47-b32d-4d8a-8281-ec9e6c7b061b" providerId="ADAL" clId="{799DD61B-2C3B-4113-8256-EB1392838CA8}" dt="2021-11-09T13:48:45.554" v="277"/>
          <ac:spMkLst>
            <pc:docMk/>
            <pc:sldMk cId="3472305816" sldId="552"/>
            <ac:spMk id="7" creationId="{2D104E26-91DC-45F7-9330-1D634F47B427}"/>
          </ac:spMkLst>
        </pc:spChg>
        <pc:picChg chg="del">
          <ac:chgData name="Tugba Yahsi" userId="e9b9cd47-b32d-4d8a-8281-ec9e6c7b061b" providerId="ADAL" clId="{799DD61B-2C3B-4113-8256-EB1392838CA8}" dt="2021-11-09T13:48:36.693" v="276" actId="478"/>
          <ac:picMkLst>
            <pc:docMk/>
            <pc:sldMk cId="3472305816" sldId="552"/>
            <ac:picMk id="8" creationId="{6C62C719-1DEA-4B88-8F95-C098C4625144}"/>
          </ac:picMkLst>
        </pc:picChg>
        <pc:picChg chg="del">
          <ac:chgData name="Tugba Yahsi" userId="e9b9cd47-b32d-4d8a-8281-ec9e6c7b061b" providerId="ADAL" clId="{799DD61B-2C3B-4113-8256-EB1392838CA8}" dt="2021-11-09T13:48:36.693" v="276" actId="478"/>
          <ac:picMkLst>
            <pc:docMk/>
            <pc:sldMk cId="3472305816" sldId="552"/>
            <ac:picMk id="9" creationId="{19995B3C-AFEE-4908-A3D9-CB88FFAE1C8C}"/>
          </ac:picMkLst>
        </pc:picChg>
        <pc:picChg chg="add mod">
          <ac:chgData name="Tugba Yahsi" userId="e9b9cd47-b32d-4d8a-8281-ec9e6c7b061b" providerId="ADAL" clId="{799DD61B-2C3B-4113-8256-EB1392838CA8}" dt="2021-11-09T13:48:45.554" v="277"/>
          <ac:picMkLst>
            <pc:docMk/>
            <pc:sldMk cId="3472305816" sldId="552"/>
            <ac:picMk id="10" creationId="{E69117E4-7EDE-4D8C-82C6-B5B0ABDB207E}"/>
          </ac:picMkLst>
        </pc:picChg>
      </pc:sldChg>
      <pc:sldChg chg="addSp delSp modSp add mod">
        <pc:chgData name="Tugba Yahsi" userId="e9b9cd47-b32d-4d8a-8281-ec9e6c7b061b" providerId="ADAL" clId="{799DD61B-2C3B-4113-8256-EB1392838CA8}" dt="2021-11-09T13:49:00.368" v="280"/>
        <pc:sldMkLst>
          <pc:docMk/>
          <pc:sldMk cId="2997606816" sldId="553"/>
        </pc:sldMkLst>
        <pc:spChg chg="del">
          <ac:chgData name="Tugba Yahsi" userId="e9b9cd47-b32d-4d8a-8281-ec9e6c7b061b" providerId="ADAL" clId="{799DD61B-2C3B-4113-8256-EB1392838CA8}" dt="2021-11-09T13:48:54.541" v="279" actId="478"/>
          <ac:spMkLst>
            <pc:docMk/>
            <pc:sldMk cId="2997606816" sldId="553"/>
            <ac:spMk id="5" creationId="{3EF8EDA9-AF34-4CCE-A199-A5B711B9BE60}"/>
          </ac:spMkLst>
        </pc:spChg>
        <pc:spChg chg="add mod">
          <ac:chgData name="Tugba Yahsi" userId="e9b9cd47-b32d-4d8a-8281-ec9e6c7b061b" providerId="ADAL" clId="{799DD61B-2C3B-4113-8256-EB1392838CA8}" dt="2021-11-09T13:49:00.368" v="280"/>
          <ac:spMkLst>
            <pc:docMk/>
            <pc:sldMk cId="2997606816" sldId="553"/>
            <ac:spMk id="6" creationId="{96C4D478-9B65-4AAC-B749-512E7487089A}"/>
          </ac:spMkLst>
        </pc:spChg>
        <pc:spChg chg="del">
          <ac:chgData name="Tugba Yahsi" userId="e9b9cd47-b32d-4d8a-8281-ec9e6c7b061b" providerId="ADAL" clId="{799DD61B-2C3B-4113-8256-EB1392838CA8}" dt="2021-11-09T13:48:54.541" v="279" actId="478"/>
          <ac:spMkLst>
            <pc:docMk/>
            <pc:sldMk cId="2997606816" sldId="553"/>
            <ac:spMk id="7" creationId="{2D104E26-91DC-45F7-9330-1D634F47B427}"/>
          </ac:spMkLst>
        </pc:spChg>
        <pc:picChg chg="add mod">
          <ac:chgData name="Tugba Yahsi" userId="e9b9cd47-b32d-4d8a-8281-ec9e6c7b061b" providerId="ADAL" clId="{799DD61B-2C3B-4113-8256-EB1392838CA8}" dt="2021-11-09T13:49:00.368" v="280"/>
          <ac:picMkLst>
            <pc:docMk/>
            <pc:sldMk cId="2997606816" sldId="553"/>
            <ac:picMk id="8" creationId="{9342376D-69B3-407C-A997-B5777C786280}"/>
          </ac:picMkLst>
        </pc:picChg>
        <pc:picChg chg="add mod">
          <ac:chgData name="Tugba Yahsi" userId="e9b9cd47-b32d-4d8a-8281-ec9e6c7b061b" providerId="ADAL" clId="{799DD61B-2C3B-4113-8256-EB1392838CA8}" dt="2021-11-09T13:49:00.368" v="280"/>
          <ac:picMkLst>
            <pc:docMk/>
            <pc:sldMk cId="2997606816" sldId="553"/>
            <ac:picMk id="9" creationId="{C2A82C47-9D68-40AF-A44C-9153B412D4C2}"/>
          </ac:picMkLst>
        </pc:picChg>
        <pc:picChg chg="del">
          <ac:chgData name="Tugba Yahsi" userId="e9b9cd47-b32d-4d8a-8281-ec9e6c7b061b" providerId="ADAL" clId="{799DD61B-2C3B-4113-8256-EB1392838CA8}" dt="2021-11-09T13:48:54.541" v="279" actId="478"/>
          <ac:picMkLst>
            <pc:docMk/>
            <pc:sldMk cId="2997606816" sldId="553"/>
            <ac:picMk id="10" creationId="{E69117E4-7EDE-4D8C-82C6-B5B0ABDB207E}"/>
          </ac:picMkLst>
        </pc:picChg>
      </pc:sldChg>
      <pc:sldChg chg="addSp delSp modSp add">
        <pc:chgData name="Tugba Yahsi" userId="e9b9cd47-b32d-4d8a-8281-ec9e6c7b061b" providerId="ADAL" clId="{799DD61B-2C3B-4113-8256-EB1392838CA8}" dt="2021-11-09T13:49:12.861" v="283"/>
        <pc:sldMkLst>
          <pc:docMk/>
          <pc:sldMk cId="1418554869" sldId="554"/>
        </pc:sldMkLst>
        <pc:spChg chg="add mod">
          <ac:chgData name="Tugba Yahsi" userId="e9b9cd47-b32d-4d8a-8281-ec9e6c7b061b" providerId="ADAL" clId="{799DD61B-2C3B-4113-8256-EB1392838CA8}" dt="2021-11-09T13:49:12.861" v="283"/>
          <ac:spMkLst>
            <pc:docMk/>
            <pc:sldMk cId="1418554869" sldId="554"/>
            <ac:spMk id="5" creationId="{AC378C8D-5300-484D-80EB-DB90ACFA6B11}"/>
          </ac:spMkLst>
        </pc:spChg>
        <pc:spChg chg="del">
          <ac:chgData name="Tugba Yahsi" userId="e9b9cd47-b32d-4d8a-8281-ec9e6c7b061b" providerId="ADAL" clId="{799DD61B-2C3B-4113-8256-EB1392838CA8}" dt="2021-11-09T13:49:07.469" v="282" actId="478"/>
          <ac:spMkLst>
            <pc:docMk/>
            <pc:sldMk cId="1418554869" sldId="554"/>
            <ac:spMk id="6" creationId="{96C4D478-9B65-4AAC-B749-512E7487089A}"/>
          </ac:spMkLst>
        </pc:spChg>
        <pc:spChg chg="add mod">
          <ac:chgData name="Tugba Yahsi" userId="e9b9cd47-b32d-4d8a-8281-ec9e6c7b061b" providerId="ADAL" clId="{799DD61B-2C3B-4113-8256-EB1392838CA8}" dt="2021-11-09T13:49:12.861" v="283"/>
          <ac:spMkLst>
            <pc:docMk/>
            <pc:sldMk cId="1418554869" sldId="554"/>
            <ac:spMk id="7" creationId="{CD6AD4E8-CCBD-4FB8-A9E6-8135A4295CC8}"/>
          </ac:spMkLst>
        </pc:spChg>
        <pc:picChg chg="del">
          <ac:chgData name="Tugba Yahsi" userId="e9b9cd47-b32d-4d8a-8281-ec9e6c7b061b" providerId="ADAL" clId="{799DD61B-2C3B-4113-8256-EB1392838CA8}" dt="2021-11-09T13:49:07.469" v="282" actId="478"/>
          <ac:picMkLst>
            <pc:docMk/>
            <pc:sldMk cId="1418554869" sldId="554"/>
            <ac:picMk id="8" creationId="{9342376D-69B3-407C-A997-B5777C786280}"/>
          </ac:picMkLst>
        </pc:picChg>
        <pc:picChg chg="del">
          <ac:chgData name="Tugba Yahsi" userId="e9b9cd47-b32d-4d8a-8281-ec9e6c7b061b" providerId="ADAL" clId="{799DD61B-2C3B-4113-8256-EB1392838CA8}" dt="2021-11-09T13:49:07.469" v="282" actId="478"/>
          <ac:picMkLst>
            <pc:docMk/>
            <pc:sldMk cId="1418554869" sldId="554"/>
            <ac:picMk id="9" creationId="{C2A82C47-9D68-40AF-A44C-9153B412D4C2}"/>
          </ac:picMkLst>
        </pc:picChg>
        <pc:picChg chg="add mod">
          <ac:chgData name="Tugba Yahsi" userId="e9b9cd47-b32d-4d8a-8281-ec9e6c7b061b" providerId="ADAL" clId="{799DD61B-2C3B-4113-8256-EB1392838CA8}" dt="2021-11-09T13:49:12.861" v="283"/>
          <ac:picMkLst>
            <pc:docMk/>
            <pc:sldMk cId="1418554869" sldId="554"/>
            <ac:picMk id="10" creationId="{B4BDB9F9-AE67-4765-9FEA-633726B75F32}"/>
          </ac:picMkLst>
        </pc:picChg>
      </pc:sldChg>
      <pc:sldChg chg="addSp delSp modSp add">
        <pc:chgData name="Tugba Yahsi" userId="e9b9cd47-b32d-4d8a-8281-ec9e6c7b061b" providerId="ADAL" clId="{799DD61B-2C3B-4113-8256-EB1392838CA8}" dt="2021-11-09T13:49:32.945" v="287" actId="1076"/>
        <pc:sldMkLst>
          <pc:docMk/>
          <pc:sldMk cId="3411869116" sldId="555"/>
        </pc:sldMkLst>
        <pc:spChg chg="del">
          <ac:chgData name="Tugba Yahsi" userId="e9b9cd47-b32d-4d8a-8281-ec9e6c7b061b" providerId="ADAL" clId="{799DD61B-2C3B-4113-8256-EB1392838CA8}" dt="2021-11-09T13:49:22.924" v="285" actId="478"/>
          <ac:spMkLst>
            <pc:docMk/>
            <pc:sldMk cId="3411869116" sldId="555"/>
            <ac:spMk id="5" creationId="{AC378C8D-5300-484D-80EB-DB90ACFA6B11}"/>
          </ac:spMkLst>
        </pc:spChg>
        <pc:spChg chg="add mod">
          <ac:chgData name="Tugba Yahsi" userId="e9b9cd47-b32d-4d8a-8281-ec9e6c7b061b" providerId="ADAL" clId="{799DD61B-2C3B-4113-8256-EB1392838CA8}" dt="2021-11-09T13:49:32.945" v="287" actId="1076"/>
          <ac:spMkLst>
            <pc:docMk/>
            <pc:sldMk cId="3411869116" sldId="555"/>
            <ac:spMk id="6" creationId="{5570A4D6-1E03-43FE-B04E-FF9AA7683279}"/>
          </ac:spMkLst>
        </pc:spChg>
        <pc:spChg chg="del">
          <ac:chgData name="Tugba Yahsi" userId="e9b9cd47-b32d-4d8a-8281-ec9e6c7b061b" providerId="ADAL" clId="{799DD61B-2C3B-4113-8256-EB1392838CA8}" dt="2021-11-09T13:49:22.924" v="285" actId="478"/>
          <ac:spMkLst>
            <pc:docMk/>
            <pc:sldMk cId="3411869116" sldId="555"/>
            <ac:spMk id="7" creationId="{CD6AD4E8-CCBD-4FB8-A9E6-8135A4295CC8}"/>
          </ac:spMkLst>
        </pc:spChg>
        <pc:picChg chg="add mod">
          <ac:chgData name="Tugba Yahsi" userId="e9b9cd47-b32d-4d8a-8281-ec9e6c7b061b" providerId="ADAL" clId="{799DD61B-2C3B-4113-8256-EB1392838CA8}" dt="2021-11-09T13:49:32.945" v="287" actId="1076"/>
          <ac:picMkLst>
            <pc:docMk/>
            <pc:sldMk cId="3411869116" sldId="555"/>
            <ac:picMk id="8" creationId="{F201C802-6D2F-4630-9905-9FCAED333A1A}"/>
          </ac:picMkLst>
        </pc:picChg>
        <pc:picChg chg="add mod">
          <ac:chgData name="Tugba Yahsi" userId="e9b9cd47-b32d-4d8a-8281-ec9e6c7b061b" providerId="ADAL" clId="{799DD61B-2C3B-4113-8256-EB1392838CA8}" dt="2021-11-09T13:49:32.945" v="287" actId="1076"/>
          <ac:picMkLst>
            <pc:docMk/>
            <pc:sldMk cId="3411869116" sldId="555"/>
            <ac:picMk id="9" creationId="{599BA118-CC6B-4C0D-AC42-343E7510CC3F}"/>
          </ac:picMkLst>
        </pc:picChg>
        <pc:picChg chg="del">
          <ac:chgData name="Tugba Yahsi" userId="e9b9cd47-b32d-4d8a-8281-ec9e6c7b061b" providerId="ADAL" clId="{799DD61B-2C3B-4113-8256-EB1392838CA8}" dt="2021-11-09T13:49:22.924" v="285" actId="478"/>
          <ac:picMkLst>
            <pc:docMk/>
            <pc:sldMk cId="3411869116" sldId="555"/>
            <ac:picMk id="10" creationId="{B4BDB9F9-AE67-4765-9FEA-633726B75F32}"/>
          </ac:picMkLst>
        </pc:picChg>
      </pc:sldChg>
      <pc:sldChg chg="addSp delSp modSp add">
        <pc:chgData name="Tugba Yahsi" userId="e9b9cd47-b32d-4d8a-8281-ec9e6c7b061b" providerId="ADAL" clId="{799DD61B-2C3B-4113-8256-EB1392838CA8}" dt="2021-11-09T13:49:46.362" v="290"/>
        <pc:sldMkLst>
          <pc:docMk/>
          <pc:sldMk cId="1106851752" sldId="556"/>
        </pc:sldMkLst>
        <pc:spChg chg="add mod">
          <ac:chgData name="Tugba Yahsi" userId="e9b9cd47-b32d-4d8a-8281-ec9e6c7b061b" providerId="ADAL" clId="{799DD61B-2C3B-4113-8256-EB1392838CA8}" dt="2021-11-09T13:49:46.362" v="290"/>
          <ac:spMkLst>
            <pc:docMk/>
            <pc:sldMk cId="1106851752" sldId="556"/>
            <ac:spMk id="5" creationId="{DF6572FD-DC62-4334-939B-4860571C5599}"/>
          </ac:spMkLst>
        </pc:spChg>
        <pc:spChg chg="del">
          <ac:chgData name="Tugba Yahsi" userId="e9b9cd47-b32d-4d8a-8281-ec9e6c7b061b" providerId="ADAL" clId="{799DD61B-2C3B-4113-8256-EB1392838CA8}" dt="2021-11-09T13:49:40.517" v="289" actId="478"/>
          <ac:spMkLst>
            <pc:docMk/>
            <pc:sldMk cId="1106851752" sldId="556"/>
            <ac:spMk id="6" creationId="{5570A4D6-1E03-43FE-B04E-FF9AA7683279}"/>
          </ac:spMkLst>
        </pc:spChg>
        <pc:picChg chg="add mod">
          <ac:chgData name="Tugba Yahsi" userId="e9b9cd47-b32d-4d8a-8281-ec9e6c7b061b" providerId="ADAL" clId="{799DD61B-2C3B-4113-8256-EB1392838CA8}" dt="2021-11-09T13:49:46.362" v="290"/>
          <ac:picMkLst>
            <pc:docMk/>
            <pc:sldMk cId="1106851752" sldId="556"/>
            <ac:picMk id="7" creationId="{5461D63A-7698-46F9-B451-2F288E6CA362}"/>
          </ac:picMkLst>
        </pc:picChg>
        <pc:picChg chg="del">
          <ac:chgData name="Tugba Yahsi" userId="e9b9cd47-b32d-4d8a-8281-ec9e6c7b061b" providerId="ADAL" clId="{799DD61B-2C3B-4113-8256-EB1392838CA8}" dt="2021-11-09T13:49:40.517" v="289" actId="478"/>
          <ac:picMkLst>
            <pc:docMk/>
            <pc:sldMk cId="1106851752" sldId="556"/>
            <ac:picMk id="8" creationId="{F201C802-6D2F-4630-9905-9FCAED333A1A}"/>
          </ac:picMkLst>
        </pc:picChg>
        <pc:picChg chg="del">
          <ac:chgData name="Tugba Yahsi" userId="e9b9cd47-b32d-4d8a-8281-ec9e6c7b061b" providerId="ADAL" clId="{799DD61B-2C3B-4113-8256-EB1392838CA8}" dt="2021-11-09T13:49:40.517" v="289" actId="478"/>
          <ac:picMkLst>
            <pc:docMk/>
            <pc:sldMk cId="1106851752" sldId="556"/>
            <ac:picMk id="9" creationId="{599BA118-CC6B-4C0D-AC42-343E7510CC3F}"/>
          </ac:picMkLst>
        </pc:picChg>
      </pc:sldChg>
      <pc:sldChg chg="addSp delSp modSp add mod">
        <pc:chgData name="Tugba Yahsi" userId="e9b9cd47-b32d-4d8a-8281-ec9e6c7b061b" providerId="ADAL" clId="{799DD61B-2C3B-4113-8256-EB1392838CA8}" dt="2021-11-09T13:49:57.478" v="293"/>
        <pc:sldMkLst>
          <pc:docMk/>
          <pc:sldMk cId="3794987548" sldId="557"/>
        </pc:sldMkLst>
        <pc:spChg chg="add mod">
          <ac:chgData name="Tugba Yahsi" userId="e9b9cd47-b32d-4d8a-8281-ec9e6c7b061b" providerId="ADAL" clId="{799DD61B-2C3B-4113-8256-EB1392838CA8}" dt="2021-11-09T13:49:57.478" v="293"/>
          <ac:spMkLst>
            <pc:docMk/>
            <pc:sldMk cId="3794987548" sldId="557"/>
            <ac:spMk id="4" creationId="{ABA7DE87-3E6E-40C8-92C6-172EAA3B96EE}"/>
          </ac:spMkLst>
        </pc:spChg>
        <pc:spChg chg="del">
          <ac:chgData name="Tugba Yahsi" userId="e9b9cd47-b32d-4d8a-8281-ec9e6c7b061b" providerId="ADAL" clId="{799DD61B-2C3B-4113-8256-EB1392838CA8}" dt="2021-11-09T13:49:51.964" v="292" actId="478"/>
          <ac:spMkLst>
            <pc:docMk/>
            <pc:sldMk cId="3794987548" sldId="557"/>
            <ac:spMk id="5" creationId="{DF6572FD-DC62-4334-939B-4860571C5599}"/>
          </ac:spMkLst>
        </pc:spChg>
        <pc:spChg chg="add mod">
          <ac:chgData name="Tugba Yahsi" userId="e9b9cd47-b32d-4d8a-8281-ec9e6c7b061b" providerId="ADAL" clId="{799DD61B-2C3B-4113-8256-EB1392838CA8}" dt="2021-11-09T13:49:57.478" v="293"/>
          <ac:spMkLst>
            <pc:docMk/>
            <pc:sldMk cId="3794987548" sldId="557"/>
            <ac:spMk id="6" creationId="{F81A4DB1-5683-47C4-890F-652C5637648F}"/>
          </ac:spMkLst>
        </pc:spChg>
        <pc:picChg chg="del">
          <ac:chgData name="Tugba Yahsi" userId="e9b9cd47-b32d-4d8a-8281-ec9e6c7b061b" providerId="ADAL" clId="{799DD61B-2C3B-4113-8256-EB1392838CA8}" dt="2021-11-09T13:49:51.964" v="292" actId="478"/>
          <ac:picMkLst>
            <pc:docMk/>
            <pc:sldMk cId="3794987548" sldId="557"/>
            <ac:picMk id="7" creationId="{5461D63A-7698-46F9-B451-2F288E6CA362}"/>
          </ac:picMkLst>
        </pc:picChg>
      </pc:sldChg>
      <pc:sldChg chg="delSp add del mod">
        <pc:chgData name="Tugba Yahsi" userId="e9b9cd47-b32d-4d8a-8281-ec9e6c7b061b" providerId="ADAL" clId="{799DD61B-2C3B-4113-8256-EB1392838CA8}" dt="2021-11-09T13:50:52.883" v="302" actId="2696"/>
        <pc:sldMkLst>
          <pc:docMk/>
          <pc:sldMk cId="3636222171" sldId="558"/>
        </pc:sldMkLst>
        <pc:spChg chg="del">
          <ac:chgData name="Tugba Yahsi" userId="e9b9cd47-b32d-4d8a-8281-ec9e6c7b061b" providerId="ADAL" clId="{799DD61B-2C3B-4113-8256-EB1392838CA8}" dt="2021-11-09T13:50:11.792" v="295" actId="478"/>
          <ac:spMkLst>
            <pc:docMk/>
            <pc:sldMk cId="3636222171" sldId="558"/>
            <ac:spMk id="4" creationId="{ABA7DE87-3E6E-40C8-92C6-172EAA3B96EE}"/>
          </ac:spMkLst>
        </pc:spChg>
        <pc:spChg chg="del">
          <ac:chgData name="Tugba Yahsi" userId="e9b9cd47-b32d-4d8a-8281-ec9e6c7b061b" providerId="ADAL" clId="{799DD61B-2C3B-4113-8256-EB1392838CA8}" dt="2021-11-09T13:50:11.792" v="295" actId="478"/>
          <ac:spMkLst>
            <pc:docMk/>
            <pc:sldMk cId="3636222171" sldId="558"/>
            <ac:spMk id="6" creationId="{F81A4DB1-5683-47C4-890F-652C5637648F}"/>
          </ac:spMkLst>
        </pc:spChg>
      </pc:sldChg>
    </pc:docChg>
  </pc:docChgLst>
  <pc:docChgLst>
    <pc:chgData name="Seda Tandogan" userId="95955e79-ad68-48e6-9c98-63210a31baa7" providerId="ADAL" clId="{17CA179B-560A-4D1D-838B-08BC93C746B7}"/>
    <pc:docChg chg="modSld">
      <pc:chgData name="Seda Tandogan" userId="95955e79-ad68-48e6-9c98-63210a31baa7" providerId="ADAL" clId="{17CA179B-560A-4D1D-838B-08BC93C746B7}" dt="2021-11-09T14:08:57.786" v="0" actId="1076"/>
      <pc:docMkLst>
        <pc:docMk/>
      </pc:docMkLst>
      <pc:sldChg chg="modSp">
        <pc:chgData name="Seda Tandogan" userId="95955e79-ad68-48e6-9c98-63210a31baa7" providerId="ADAL" clId="{17CA179B-560A-4D1D-838B-08BC93C746B7}" dt="2021-11-09T14:08:57.786" v="0" actId="1076"/>
        <pc:sldMkLst>
          <pc:docMk/>
          <pc:sldMk cId="3411869116" sldId="555"/>
        </pc:sldMkLst>
        <pc:picChg chg="mod">
          <ac:chgData name="Seda Tandogan" userId="95955e79-ad68-48e6-9c98-63210a31baa7" providerId="ADAL" clId="{17CA179B-560A-4D1D-838B-08BC93C746B7}" dt="2021-11-09T14:08:57.786" v="0" actId="1076"/>
          <ac:picMkLst>
            <pc:docMk/>
            <pc:sldMk cId="3411869116" sldId="555"/>
            <ac:picMk id="9" creationId="{599BA118-CC6B-4C0D-AC42-343E7510CC3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52DFA9F-2C1C-2B4E-A2B7-870580B97E39}" type="datetimeFigureOut">
              <a:rPr lang="en-US" smtClean="0"/>
              <a:t>1/9/2024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4813D5-C15C-E04C-B5D9-082853952824}" type="slidenum">
              <a:rPr lang="en-US" smtClean="0"/>
              <a:t>‹#›</a:t>
            </a:fld>
            <a:endParaRPr lang="en-US"/>
          </a:p>
        </p:txBody>
      </p:sp>
    </p:spTree>
    <p:extLst>
      <p:ext uri="{BB962C8B-B14F-4D97-AF65-F5344CB8AC3E}">
        <p14:creationId xmlns:p14="http://schemas.microsoft.com/office/powerpoint/2010/main" val="2185818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910C78-78A7-444D-A1A4-E212AC0407AB}" type="datetimeFigureOut">
              <a:rPr lang="id-ID" smtClean="0"/>
              <a:t>09/01/2024</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2E1586-A667-44B9-AB15-E6DF825307DB}" type="slidenum">
              <a:rPr lang="id-ID" smtClean="0"/>
              <a:t>‹#›</a:t>
            </a:fld>
            <a:endParaRPr lang="id-ID"/>
          </a:p>
        </p:txBody>
      </p:sp>
    </p:spTree>
    <p:extLst>
      <p:ext uri="{BB962C8B-B14F-4D97-AF65-F5344CB8AC3E}">
        <p14:creationId xmlns:p14="http://schemas.microsoft.com/office/powerpoint/2010/main" val="973384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79B949E-8129-436A-89EC-A0205A7A82AF}"/>
              </a:ext>
            </a:extLst>
          </p:cNvPr>
          <p:cNvSpPr>
            <a:spLocks noGrp="1"/>
          </p:cNvSpPr>
          <p:nvPr>
            <p:ph type="sldNum" sz="quarter" idx="12"/>
          </p:nvPr>
        </p:nvSpPr>
        <p:spPr/>
        <p:txBody>
          <a:bodyPr/>
          <a:lstStyle/>
          <a:p>
            <a:fld id="{639A98F4-1633-4B84-8120-DF815B8D76DF}" type="slidenum">
              <a:rPr lang="id-ID" smtClean="0"/>
              <a:pPr/>
              <a:t>‹#›</a:t>
            </a:fld>
            <a:endParaRPr lang="id-ID"/>
          </a:p>
        </p:txBody>
      </p:sp>
      <p:sp>
        <p:nvSpPr>
          <p:cNvPr id="6" name="Picture Placeholder 9">
            <a:extLst>
              <a:ext uri="{FF2B5EF4-FFF2-40B4-BE49-F238E27FC236}">
                <a16:creationId xmlns:a16="http://schemas.microsoft.com/office/drawing/2014/main" id="{E821F0DD-DF85-4CFA-90B9-48265B9CB397}"/>
              </a:ext>
            </a:extLst>
          </p:cNvPr>
          <p:cNvSpPr>
            <a:spLocks noGrp="1"/>
          </p:cNvSpPr>
          <p:nvPr>
            <p:ph type="pic" sz="quarter" idx="13"/>
          </p:nvPr>
        </p:nvSpPr>
        <p:spPr>
          <a:xfrm>
            <a:off x="0" y="0"/>
            <a:ext cx="12192000" cy="6858000"/>
          </a:xfrm>
          <a:solidFill>
            <a:schemeClr val="accent3">
              <a:lumMod val="20000"/>
              <a:lumOff val="80000"/>
            </a:schemeClr>
          </a:solidFill>
        </p:spPr>
        <p:txBody>
          <a:bodyPr/>
          <a:lstStyle/>
          <a:p>
            <a:endParaRPr lang="id-ID"/>
          </a:p>
        </p:txBody>
      </p:sp>
    </p:spTree>
    <p:extLst>
      <p:ext uri="{BB962C8B-B14F-4D97-AF65-F5344CB8AC3E}">
        <p14:creationId xmlns:p14="http://schemas.microsoft.com/office/powerpoint/2010/main" val="832409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87A5736-F61A-4560-804E-8475BC82EC41}"/>
              </a:ext>
            </a:extLst>
          </p:cNvPr>
          <p:cNvSpPr>
            <a:spLocks noGrp="1"/>
          </p:cNvSpPr>
          <p:nvPr>
            <p:ph type="sldNum" sz="quarter" idx="12"/>
          </p:nvPr>
        </p:nvSpPr>
        <p:spPr/>
        <p:txBody>
          <a:bodyPr/>
          <a:lstStyle/>
          <a:p>
            <a:fld id="{639A98F4-1633-4B84-8120-DF815B8D76DF}" type="slidenum">
              <a:rPr lang="id-ID" smtClean="0"/>
              <a:pPr/>
              <a:t>‹#›</a:t>
            </a:fld>
            <a:endParaRPr lang="id-ID"/>
          </a:p>
        </p:txBody>
      </p:sp>
      <p:sp>
        <p:nvSpPr>
          <p:cNvPr id="11" name="Picture Placeholder 10">
            <a:extLst>
              <a:ext uri="{FF2B5EF4-FFF2-40B4-BE49-F238E27FC236}">
                <a16:creationId xmlns:a16="http://schemas.microsoft.com/office/drawing/2014/main" id="{1F2DA390-6D55-44C8-8393-B52BA24045C6}"/>
              </a:ext>
            </a:extLst>
          </p:cNvPr>
          <p:cNvSpPr>
            <a:spLocks noGrp="1"/>
          </p:cNvSpPr>
          <p:nvPr>
            <p:ph type="pic" sz="quarter" idx="15"/>
          </p:nvPr>
        </p:nvSpPr>
        <p:spPr>
          <a:xfrm>
            <a:off x="1" y="559089"/>
            <a:ext cx="5805055" cy="5739821"/>
          </a:xfrm>
          <a:custGeom>
            <a:avLst/>
            <a:gdLst>
              <a:gd name="connsiteX0" fmla="*/ 4365931 w 5805055"/>
              <a:gd name="connsiteY0" fmla="*/ 1431379 h 5739821"/>
              <a:gd name="connsiteX1" fmla="*/ 5805055 w 5805055"/>
              <a:gd name="connsiteY1" fmla="*/ 2869912 h 5739821"/>
              <a:gd name="connsiteX2" fmla="*/ 4365931 w 5805055"/>
              <a:gd name="connsiteY2" fmla="*/ 4308444 h 5739821"/>
              <a:gd name="connsiteX3" fmla="*/ 2926806 w 5805055"/>
              <a:gd name="connsiteY3" fmla="*/ 2869912 h 5739821"/>
              <a:gd name="connsiteX4" fmla="*/ 4365931 w 5805055"/>
              <a:gd name="connsiteY4" fmla="*/ 1431379 h 5739821"/>
              <a:gd name="connsiteX5" fmla="*/ 704009 w 5805055"/>
              <a:gd name="connsiteY5" fmla="*/ 0 h 5739821"/>
              <a:gd name="connsiteX6" fmla="*/ 3084763 w 5805055"/>
              <a:gd name="connsiteY6" fmla="*/ 1265316 h 5739821"/>
              <a:gd name="connsiteX7" fmla="*/ 3206595 w 5805055"/>
              <a:gd name="connsiteY7" fmla="*/ 1465776 h 5739821"/>
              <a:gd name="connsiteX8" fmla="*/ 3151307 w 5805055"/>
              <a:gd name="connsiteY8" fmla="*/ 1507102 h 5739821"/>
              <a:gd name="connsiteX9" fmla="*/ 2508346 w 5805055"/>
              <a:gd name="connsiteY9" fmla="*/ 2869910 h 5739821"/>
              <a:gd name="connsiteX10" fmla="*/ 3151307 w 5805055"/>
              <a:gd name="connsiteY10" fmla="*/ 4232718 h 5739821"/>
              <a:gd name="connsiteX11" fmla="*/ 3206595 w 5805055"/>
              <a:gd name="connsiteY11" fmla="*/ 4274045 h 5739821"/>
              <a:gd name="connsiteX12" fmla="*/ 3084763 w 5805055"/>
              <a:gd name="connsiteY12" fmla="*/ 4474505 h 5739821"/>
              <a:gd name="connsiteX13" fmla="*/ 704009 w 5805055"/>
              <a:gd name="connsiteY13" fmla="*/ 5739821 h 5739821"/>
              <a:gd name="connsiteX14" fmla="*/ 125385 w 5805055"/>
              <a:gd name="connsiteY14" fmla="*/ 5681515 h 5739821"/>
              <a:gd name="connsiteX15" fmla="*/ 0 w 5805055"/>
              <a:gd name="connsiteY15" fmla="*/ 5649289 h 5739821"/>
              <a:gd name="connsiteX16" fmla="*/ 0 w 5805055"/>
              <a:gd name="connsiteY16" fmla="*/ 90533 h 5739821"/>
              <a:gd name="connsiteX17" fmla="*/ 125385 w 5805055"/>
              <a:gd name="connsiteY17" fmla="*/ 58306 h 5739821"/>
              <a:gd name="connsiteX18" fmla="*/ 704009 w 5805055"/>
              <a:gd name="connsiteY18" fmla="*/ 0 h 573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05055" h="5739821">
                <a:moveTo>
                  <a:pt x="4365931" y="1431379"/>
                </a:moveTo>
                <a:cubicBezTo>
                  <a:pt x="5160737" y="1431379"/>
                  <a:pt x="5805055" y="2075432"/>
                  <a:pt x="5805055" y="2869912"/>
                </a:cubicBezTo>
                <a:cubicBezTo>
                  <a:pt x="5805055" y="3664391"/>
                  <a:pt x="5160737" y="4308444"/>
                  <a:pt x="4365931" y="4308444"/>
                </a:cubicBezTo>
                <a:cubicBezTo>
                  <a:pt x="3571124" y="4308444"/>
                  <a:pt x="2926806" y="3664391"/>
                  <a:pt x="2926806" y="2869912"/>
                </a:cubicBezTo>
                <a:cubicBezTo>
                  <a:pt x="2926806" y="2075432"/>
                  <a:pt x="3571124" y="1431379"/>
                  <a:pt x="4365931" y="1431379"/>
                </a:cubicBezTo>
                <a:close/>
                <a:moveTo>
                  <a:pt x="704009" y="0"/>
                </a:moveTo>
                <a:cubicBezTo>
                  <a:pt x="1695047" y="0"/>
                  <a:pt x="2568807" y="501915"/>
                  <a:pt x="3084763" y="1265316"/>
                </a:cubicBezTo>
                <a:lnTo>
                  <a:pt x="3206595" y="1465776"/>
                </a:lnTo>
                <a:lnTo>
                  <a:pt x="3151307" y="1507102"/>
                </a:lnTo>
                <a:cubicBezTo>
                  <a:pt x="2758635" y="1831031"/>
                  <a:pt x="2508346" y="2321253"/>
                  <a:pt x="2508346" y="2869910"/>
                </a:cubicBezTo>
                <a:cubicBezTo>
                  <a:pt x="2508346" y="3418566"/>
                  <a:pt x="2758635" y="3908790"/>
                  <a:pt x="3151307" y="4232718"/>
                </a:cubicBezTo>
                <a:lnTo>
                  <a:pt x="3206595" y="4274045"/>
                </a:lnTo>
                <a:lnTo>
                  <a:pt x="3084763" y="4474505"/>
                </a:lnTo>
                <a:cubicBezTo>
                  <a:pt x="2568807" y="5237906"/>
                  <a:pt x="1695047" y="5739821"/>
                  <a:pt x="704009" y="5739821"/>
                </a:cubicBezTo>
                <a:cubicBezTo>
                  <a:pt x="505802" y="5739821"/>
                  <a:pt x="312286" y="5719745"/>
                  <a:pt x="125385" y="5681515"/>
                </a:cubicBezTo>
                <a:lnTo>
                  <a:pt x="0" y="5649289"/>
                </a:lnTo>
                <a:lnTo>
                  <a:pt x="0" y="90533"/>
                </a:lnTo>
                <a:lnTo>
                  <a:pt x="125385" y="58306"/>
                </a:lnTo>
                <a:cubicBezTo>
                  <a:pt x="312286" y="20077"/>
                  <a:pt x="505802" y="0"/>
                  <a:pt x="704009" y="0"/>
                </a:cubicBezTo>
                <a:close/>
              </a:path>
            </a:pathLst>
          </a:custGeom>
          <a:solidFill>
            <a:schemeClr val="bg2"/>
          </a:solidFill>
        </p:spPr>
        <p:txBody>
          <a:bodyPr wrap="square">
            <a:noAutofit/>
          </a:bodyPr>
          <a:lstStyle/>
          <a:p>
            <a:endParaRPr lang="id-ID"/>
          </a:p>
        </p:txBody>
      </p:sp>
    </p:spTree>
    <p:extLst>
      <p:ext uri="{BB962C8B-B14F-4D97-AF65-F5344CB8AC3E}">
        <p14:creationId xmlns:p14="http://schemas.microsoft.com/office/powerpoint/2010/main" val="2600830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A4F4DF-F6E2-4FA5-94F4-FE55BBADB517}"/>
              </a:ext>
            </a:extLst>
          </p:cNvPr>
          <p:cNvSpPr>
            <a:spLocks noGrp="1"/>
          </p:cNvSpPr>
          <p:nvPr>
            <p:ph type="sldNum" sz="quarter" idx="12"/>
          </p:nvPr>
        </p:nvSpPr>
        <p:spPr/>
        <p:txBody>
          <a:bodyPr/>
          <a:lstStyle/>
          <a:p>
            <a:fld id="{639A98F4-1633-4B84-8120-DF815B8D76DF}" type="slidenum">
              <a:rPr lang="id-ID" smtClean="0"/>
              <a:pPr/>
              <a:t>‹#›</a:t>
            </a:fld>
            <a:endParaRPr lang="id-ID"/>
          </a:p>
        </p:txBody>
      </p:sp>
      <p:sp>
        <p:nvSpPr>
          <p:cNvPr id="9" name="Picture Placeholder 8">
            <a:extLst>
              <a:ext uri="{FF2B5EF4-FFF2-40B4-BE49-F238E27FC236}">
                <a16:creationId xmlns:a16="http://schemas.microsoft.com/office/drawing/2014/main" id="{2B2CB4FB-593F-450A-8552-B8914BCA5AB6}"/>
              </a:ext>
            </a:extLst>
          </p:cNvPr>
          <p:cNvSpPr>
            <a:spLocks noGrp="1"/>
          </p:cNvSpPr>
          <p:nvPr>
            <p:ph type="pic" sz="quarter" idx="13"/>
          </p:nvPr>
        </p:nvSpPr>
        <p:spPr>
          <a:xfrm>
            <a:off x="4909626" y="568885"/>
            <a:ext cx="6799540" cy="5038538"/>
          </a:xfrm>
          <a:custGeom>
            <a:avLst/>
            <a:gdLst>
              <a:gd name="connsiteX0" fmla="*/ 1378634 w 6799540"/>
              <a:gd name="connsiteY0" fmla="*/ 2209415 h 5038538"/>
              <a:gd name="connsiteX1" fmla="*/ 2757268 w 6799540"/>
              <a:gd name="connsiteY1" fmla="*/ 3588049 h 5038538"/>
              <a:gd name="connsiteX2" fmla="*/ 1378634 w 6799540"/>
              <a:gd name="connsiteY2" fmla="*/ 4966683 h 5038538"/>
              <a:gd name="connsiteX3" fmla="*/ 0 w 6799540"/>
              <a:gd name="connsiteY3" fmla="*/ 3588049 h 5038538"/>
              <a:gd name="connsiteX4" fmla="*/ 1378634 w 6799540"/>
              <a:gd name="connsiteY4" fmla="*/ 2209415 h 5038538"/>
              <a:gd name="connsiteX5" fmla="*/ 4355121 w 6799540"/>
              <a:gd name="connsiteY5" fmla="*/ 0 h 5038538"/>
              <a:gd name="connsiteX6" fmla="*/ 6799540 w 6799540"/>
              <a:gd name="connsiteY6" fmla="*/ 0 h 5038538"/>
              <a:gd name="connsiteX7" fmla="*/ 6799540 w 6799540"/>
              <a:gd name="connsiteY7" fmla="*/ 2519269 h 5038538"/>
              <a:gd name="connsiteX8" fmla="*/ 4355120 w 6799540"/>
              <a:gd name="connsiteY8" fmla="*/ 5038538 h 5038538"/>
              <a:gd name="connsiteX9" fmla="*/ 2800242 w 6799540"/>
              <a:gd name="connsiteY9" fmla="*/ 4463260 h 5038538"/>
              <a:gd name="connsiteX10" fmla="*/ 2713945 w 6799540"/>
              <a:gd name="connsiteY10" fmla="*/ 4382426 h 5038538"/>
              <a:gd name="connsiteX11" fmla="*/ 2785415 w 6799540"/>
              <a:gd name="connsiteY11" fmla="*/ 4264783 h 5038538"/>
              <a:gd name="connsiteX12" fmla="*/ 2967916 w 6799540"/>
              <a:gd name="connsiteY12" fmla="*/ 3544029 h 5038538"/>
              <a:gd name="connsiteX13" fmla="*/ 2044397 w 6799540"/>
              <a:gd name="connsiteY13" fmla="*/ 2150763 h 5038538"/>
              <a:gd name="connsiteX14" fmla="*/ 1945128 w 6799540"/>
              <a:gd name="connsiteY14" fmla="*/ 2114430 h 5038538"/>
              <a:gd name="connsiteX15" fmla="*/ 1960363 w 6799540"/>
              <a:gd name="connsiteY15" fmla="*/ 2011549 h 5038538"/>
              <a:gd name="connsiteX16" fmla="*/ 4355121 w 6799540"/>
              <a:gd name="connsiteY16" fmla="*/ 0 h 503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9540" h="5038538">
                <a:moveTo>
                  <a:pt x="1378634" y="2209415"/>
                </a:moveTo>
                <a:cubicBezTo>
                  <a:pt x="2140033" y="2209415"/>
                  <a:pt x="2757268" y="2826650"/>
                  <a:pt x="2757268" y="3588049"/>
                </a:cubicBezTo>
                <a:cubicBezTo>
                  <a:pt x="2757268" y="4349448"/>
                  <a:pt x="2140033" y="4966683"/>
                  <a:pt x="1378634" y="4966683"/>
                </a:cubicBezTo>
                <a:cubicBezTo>
                  <a:pt x="617235" y="4966683"/>
                  <a:pt x="0" y="4349448"/>
                  <a:pt x="0" y="3588049"/>
                </a:cubicBezTo>
                <a:cubicBezTo>
                  <a:pt x="0" y="2826650"/>
                  <a:pt x="617235" y="2209415"/>
                  <a:pt x="1378634" y="2209415"/>
                </a:cubicBezTo>
                <a:close/>
                <a:moveTo>
                  <a:pt x="4355121" y="0"/>
                </a:moveTo>
                <a:lnTo>
                  <a:pt x="6799540" y="0"/>
                </a:lnTo>
                <a:lnTo>
                  <a:pt x="6799540" y="2519269"/>
                </a:lnTo>
                <a:cubicBezTo>
                  <a:pt x="6799540" y="3910623"/>
                  <a:pt x="5705136" y="5038538"/>
                  <a:pt x="4355120" y="5038538"/>
                </a:cubicBezTo>
                <a:cubicBezTo>
                  <a:pt x="3764488" y="5038538"/>
                  <a:pt x="3222782" y="4822648"/>
                  <a:pt x="2800242" y="4463260"/>
                </a:cubicBezTo>
                <a:lnTo>
                  <a:pt x="2713945" y="4382426"/>
                </a:lnTo>
                <a:lnTo>
                  <a:pt x="2785415" y="4264783"/>
                </a:lnTo>
                <a:cubicBezTo>
                  <a:pt x="2901804" y="4050529"/>
                  <a:pt x="2967916" y="3805000"/>
                  <a:pt x="2967916" y="3544029"/>
                </a:cubicBezTo>
                <a:cubicBezTo>
                  <a:pt x="2967916" y="2917700"/>
                  <a:pt x="2587111" y="2380312"/>
                  <a:pt x="2044397" y="2150763"/>
                </a:cubicBezTo>
                <a:lnTo>
                  <a:pt x="1945128" y="2114430"/>
                </a:lnTo>
                <a:lnTo>
                  <a:pt x="1960363" y="2011549"/>
                </a:lnTo>
                <a:cubicBezTo>
                  <a:pt x="2188296" y="863560"/>
                  <a:pt x="3173857" y="0"/>
                  <a:pt x="4355121" y="0"/>
                </a:cubicBezTo>
                <a:close/>
              </a:path>
            </a:pathLst>
          </a:custGeom>
          <a:solidFill>
            <a:schemeClr val="bg2"/>
          </a:solidFill>
        </p:spPr>
        <p:txBody>
          <a:bodyPr wrap="square">
            <a:noAutofit/>
          </a:bodyPr>
          <a:lstStyle/>
          <a:p>
            <a:endParaRPr lang="id-ID"/>
          </a:p>
        </p:txBody>
      </p:sp>
    </p:spTree>
    <p:extLst>
      <p:ext uri="{BB962C8B-B14F-4D97-AF65-F5344CB8AC3E}">
        <p14:creationId xmlns:p14="http://schemas.microsoft.com/office/powerpoint/2010/main" val="244066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9B4FF3-8423-49E6-B500-34358CE0D2B8}"/>
              </a:ext>
            </a:extLst>
          </p:cNvPr>
          <p:cNvSpPr>
            <a:spLocks noGrp="1"/>
          </p:cNvSpPr>
          <p:nvPr>
            <p:ph type="sldNum" sz="quarter" idx="12"/>
          </p:nvPr>
        </p:nvSpPr>
        <p:spPr/>
        <p:txBody>
          <a:bodyPr/>
          <a:lstStyle/>
          <a:p>
            <a:fld id="{639A98F4-1633-4B84-8120-DF815B8D76DF}" type="slidenum">
              <a:rPr lang="id-ID" smtClean="0"/>
              <a:pPr/>
              <a:t>‹#›</a:t>
            </a:fld>
            <a:endParaRPr lang="id-ID"/>
          </a:p>
        </p:txBody>
      </p:sp>
      <p:sp>
        <p:nvSpPr>
          <p:cNvPr id="40" name="Picture Placeholder 39">
            <a:extLst>
              <a:ext uri="{FF2B5EF4-FFF2-40B4-BE49-F238E27FC236}">
                <a16:creationId xmlns:a16="http://schemas.microsoft.com/office/drawing/2014/main" id="{FCDEF3E1-56E4-41B0-983D-0B190D32EE9B}"/>
              </a:ext>
            </a:extLst>
          </p:cNvPr>
          <p:cNvSpPr>
            <a:spLocks noGrp="1"/>
          </p:cNvSpPr>
          <p:nvPr>
            <p:ph type="pic" sz="quarter" idx="15"/>
          </p:nvPr>
        </p:nvSpPr>
        <p:spPr>
          <a:xfrm>
            <a:off x="0" y="1072589"/>
            <a:ext cx="6096000" cy="4712822"/>
          </a:xfrm>
          <a:custGeom>
            <a:avLst/>
            <a:gdLst>
              <a:gd name="connsiteX0" fmla="*/ 2695931 w 6096000"/>
              <a:gd name="connsiteY0" fmla="*/ 1236243 h 4712822"/>
              <a:gd name="connsiteX1" fmla="*/ 3816659 w 6096000"/>
              <a:gd name="connsiteY1" fmla="*/ 2356411 h 4712822"/>
              <a:gd name="connsiteX2" fmla="*/ 2695931 w 6096000"/>
              <a:gd name="connsiteY2" fmla="*/ 3476579 h 4712822"/>
              <a:gd name="connsiteX3" fmla="*/ 1575202 w 6096000"/>
              <a:gd name="connsiteY3" fmla="*/ 2356411 h 4712822"/>
              <a:gd name="connsiteX4" fmla="*/ 2695931 w 6096000"/>
              <a:gd name="connsiteY4" fmla="*/ 1236243 h 4712822"/>
              <a:gd name="connsiteX5" fmla="*/ 4716058 w 6096000"/>
              <a:gd name="connsiteY5" fmla="*/ 977159 h 4712822"/>
              <a:gd name="connsiteX6" fmla="*/ 6096000 w 6096000"/>
              <a:gd name="connsiteY6" fmla="*/ 2356411 h 4712822"/>
              <a:gd name="connsiteX7" fmla="*/ 4716058 w 6096000"/>
              <a:gd name="connsiteY7" fmla="*/ 3735663 h 4712822"/>
              <a:gd name="connsiteX8" fmla="*/ 3740292 w 6096000"/>
              <a:gd name="connsiteY8" fmla="*/ 3331690 h 4712822"/>
              <a:gd name="connsiteX9" fmla="*/ 3716656 w 6096000"/>
              <a:gd name="connsiteY9" fmla="*/ 3305697 h 4712822"/>
              <a:gd name="connsiteX10" fmla="*/ 3782083 w 6096000"/>
              <a:gd name="connsiteY10" fmla="*/ 3233744 h 4712822"/>
              <a:gd name="connsiteX11" fmla="*/ 4097195 w 6096000"/>
              <a:gd name="connsiteY11" fmla="*/ 2356411 h 4712822"/>
              <a:gd name="connsiteX12" fmla="*/ 3782083 w 6096000"/>
              <a:gd name="connsiteY12" fmla="*/ 1479079 h 4712822"/>
              <a:gd name="connsiteX13" fmla="*/ 3716656 w 6096000"/>
              <a:gd name="connsiteY13" fmla="*/ 1407127 h 4712822"/>
              <a:gd name="connsiteX14" fmla="*/ 3740292 w 6096000"/>
              <a:gd name="connsiteY14" fmla="*/ 1381132 h 4712822"/>
              <a:gd name="connsiteX15" fmla="*/ 4716058 w 6096000"/>
              <a:gd name="connsiteY15" fmla="*/ 977159 h 4712822"/>
              <a:gd name="connsiteX16" fmla="*/ 56399 w 6096000"/>
              <a:gd name="connsiteY16" fmla="*/ 0 h 4712822"/>
              <a:gd name="connsiteX17" fmla="*/ 2011350 w 6096000"/>
              <a:gd name="connsiteY17" fmla="*/ 1038920 h 4712822"/>
              <a:gd name="connsiteX18" fmla="*/ 2052958 w 6096000"/>
              <a:gd name="connsiteY18" fmla="*/ 1107375 h 4712822"/>
              <a:gd name="connsiteX19" fmla="*/ 1977665 w 6096000"/>
              <a:gd name="connsiteY19" fmla="*/ 1143628 h 4712822"/>
              <a:gd name="connsiteX20" fmla="*/ 1255485 w 6096000"/>
              <a:gd name="connsiteY20" fmla="*/ 2356411 h 4712822"/>
              <a:gd name="connsiteX21" fmla="*/ 1977665 w 6096000"/>
              <a:gd name="connsiteY21" fmla="*/ 3569196 h 4712822"/>
              <a:gd name="connsiteX22" fmla="*/ 2052958 w 6096000"/>
              <a:gd name="connsiteY22" fmla="*/ 3605448 h 4712822"/>
              <a:gd name="connsiteX23" fmla="*/ 2011350 w 6096000"/>
              <a:gd name="connsiteY23" fmla="*/ 3673903 h 4712822"/>
              <a:gd name="connsiteX24" fmla="*/ 56399 w 6096000"/>
              <a:gd name="connsiteY24" fmla="*/ 4712822 h 4712822"/>
              <a:gd name="connsiteX25" fmla="*/ 0 w 6096000"/>
              <a:gd name="connsiteY25" fmla="*/ 4709976 h 4712822"/>
              <a:gd name="connsiteX26" fmla="*/ 0 w 6096000"/>
              <a:gd name="connsiteY26" fmla="*/ 2847 h 47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96000" h="4712822">
                <a:moveTo>
                  <a:pt x="2695931" y="1236243"/>
                </a:moveTo>
                <a:cubicBezTo>
                  <a:pt x="3314892" y="1236243"/>
                  <a:pt x="3816659" y="1737760"/>
                  <a:pt x="3816659" y="2356411"/>
                </a:cubicBezTo>
                <a:cubicBezTo>
                  <a:pt x="3816659" y="2975062"/>
                  <a:pt x="3314892" y="3476579"/>
                  <a:pt x="2695931" y="3476579"/>
                </a:cubicBezTo>
                <a:cubicBezTo>
                  <a:pt x="2076968" y="3476579"/>
                  <a:pt x="1575202" y="2975062"/>
                  <a:pt x="1575202" y="2356411"/>
                </a:cubicBezTo>
                <a:cubicBezTo>
                  <a:pt x="1575202" y="1737760"/>
                  <a:pt x="2076968" y="1236243"/>
                  <a:pt x="2695931" y="1236243"/>
                </a:cubicBezTo>
                <a:close/>
                <a:moveTo>
                  <a:pt x="4716058" y="977159"/>
                </a:moveTo>
                <a:cubicBezTo>
                  <a:pt x="5478179" y="977159"/>
                  <a:pt x="6096000" y="1594671"/>
                  <a:pt x="6096000" y="2356411"/>
                </a:cubicBezTo>
                <a:cubicBezTo>
                  <a:pt x="6096000" y="3118151"/>
                  <a:pt x="5478179" y="3735663"/>
                  <a:pt x="4716058" y="3735663"/>
                </a:cubicBezTo>
                <a:cubicBezTo>
                  <a:pt x="4334998" y="3735663"/>
                  <a:pt x="3990012" y="3581285"/>
                  <a:pt x="3740292" y="3331690"/>
                </a:cubicBezTo>
                <a:lnTo>
                  <a:pt x="3716656" y="3305697"/>
                </a:lnTo>
                <a:lnTo>
                  <a:pt x="3782083" y="3233744"/>
                </a:lnTo>
                <a:cubicBezTo>
                  <a:pt x="3978940" y="2995327"/>
                  <a:pt x="4097195" y="2689672"/>
                  <a:pt x="4097195" y="2356411"/>
                </a:cubicBezTo>
                <a:cubicBezTo>
                  <a:pt x="4097195" y="2023150"/>
                  <a:pt x="3978940" y="1717495"/>
                  <a:pt x="3782083" y="1479079"/>
                </a:cubicBezTo>
                <a:lnTo>
                  <a:pt x="3716656" y="1407127"/>
                </a:lnTo>
                <a:lnTo>
                  <a:pt x="3740292" y="1381132"/>
                </a:lnTo>
                <a:cubicBezTo>
                  <a:pt x="3990012" y="1131537"/>
                  <a:pt x="4334998" y="977159"/>
                  <a:pt x="4716058" y="977159"/>
                </a:cubicBezTo>
                <a:close/>
                <a:moveTo>
                  <a:pt x="56399" y="0"/>
                </a:moveTo>
                <a:cubicBezTo>
                  <a:pt x="870188" y="0"/>
                  <a:pt x="1587674" y="412110"/>
                  <a:pt x="2011350" y="1038920"/>
                </a:cubicBezTo>
                <a:lnTo>
                  <a:pt x="2052958" y="1107375"/>
                </a:lnTo>
                <a:lnTo>
                  <a:pt x="1977665" y="1143628"/>
                </a:lnTo>
                <a:cubicBezTo>
                  <a:pt x="1547503" y="1377190"/>
                  <a:pt x="1255485" y="1832715"/>
                  <a:pt x="1255485" y="2356411"/>
                </a:cubicBezTo>
                <a:cubicBezTo>
                  <a:pt x="1255485" y="2880108"/>
                  <a:pt x="1547503" y="3335634"/>
                  <a:pt x="1977665" y="3569196"/>
                </a:cubicBezTo>
                <a:lnTo>
                  <a:pt x="2052958" y="3605448"/>
                </a:lnTo>
                <a:lnTo>
                  <a:pt x="2011350" y="3673903"/>
                </a:lnTo>
                <a:cubicBezTo>
                  <a:pt x="1587674" y="4300713"/>
                  <a:pt x="870188" y="4712822"/>
                  <a:pt x="56399" y="4712822"/>
                </a:cubicBezTo>
                <a:lnTo>
                  <a:pt x="0" y="4709976"/>
                </a:lnTo>
                <a:lnTo>
                  <a:pt x="0" y="2847"/>
                </a:lnTo>
                <a:close/>
              </a:path>
            </a:pathLst>
          </a:custGeom>
          <a:solidFill>
            <a:schemeClr val="bg2"/>
          </a:solidFill>
        </p:spPr>
        <p:txBody>
          <a:bodyPr wrap="square">
            <a:noAutofit/>
          </a:bodyPr>
          <a:lstStyle/>
          <a:p>
            <a:endParaRPr lang="id-ID"/>
          </a:p>
        </p:txBody>
      </p:sp>
    </p:spTree>
    <p:extLst>
      <p:ext uri="{BB962C8B-B14F-4D97-AF65-F5344CB8AC3E}">
        <p14:creationId xmlns:p14="http://schemas.microsoft.com/office/powerpoint/2010/main" val="3558936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DE1794F-EB27-4551-BA3D-C3FF2CADD7B9}"/>
              </a:ext>
            </a:extLst>
          </p:cNvPr>
          <p:cNvSpPr>
            <a:spLocks noGrp="1"/>
          </p:cNvSpPr>
          <p:nvPr>
            <p:ph type="pic" sz="quarter" idx="18"/>
          </p:nvPr>
        </p:nvSpPr>
        <p:spPr>
          <a:xfrm>
            <a:off x="1008221" y="-68324"/>
            <a:ext cx="8494443" cy="5453924"/>
          </a:xfrm>
          <a:custGeom>
            <a:avLst/>
            <a:gdLst>
              <a:gd name="connsiteX0" fmla="*/ 5422868 w 8494443"/>
              <a:gd name="connsiteY0" fmla="*/ 1 h 5453924"/>
              <a:gd name="connsiteX1" fmla="*/ 6830144 w 8494443"/>
              <a:gd name="connsiteY1" fmla="*/ 1 h 5453924"/>
              <a:gd name="connsiteX2" fmla="*/ 5347102 w 8494443"/>
              <a:gd name="connsiteY2" fmla="*/ 1533389 h 5453924"/>
              <a:gd name="connsiteX3" fmla="*/ 5344022 w 8494443"/>
              <a:gd name="connsiteY3" fmla="*/ 1539309 h 5453924"/>
              <a:gd name="connsiteX4" fmla="*/ 5315738 w 8494443"/>
              <a:gd name="connsiteY4" fmla="*/ 1579156 h 5453924"/>
              <a:gd name="connsiteX5" fmla="*/ 5317826 w 8494443"/>
              <a:gd name="connsiteY5" fmla="*/ 1581175 h 5453924"/>
              <a:gd name="connsiteX6" fmla="*/ 5280543 w 8494443"/>
              <a:gd name="connsiteY6" fmla="*/ 1619722 h 5453924"/>
              <a:gd name="connsiteX7" fmla="*/ 3542708 w 8494443"/>
              <a:gd name="connsiteY7" fmla="*/ 3416554 h 5453924"/>
              <a:gd name="connsiteX8" fmla="*/ 3543049 w 8494443"/>
              <a:gd name="connsiteY8" fmla="*/ 3416883 h 5453924"/>
              <a:gd name="connsiteX9" fmla="*/ 3505768 w 8494443"/>
              <a:gd name="connsiteY9" fmla="*/ 3455429 h 5453924"/>
              <a:gd name="connsiteX10" fmla="*/ 1721988 w 8494443"/>
              <a:gd name="connsiteY10" fmla="*/ 5299766 h 5453924"/>
              <a:gd name="connsiteX11" fmla="*/ 1684708 w 8494443"/>
              <a:gd name="connsiteY11" fmla="*/ 5338313 h 5453924"/>
              <a:gd name="connsiteX12" fmla="*/ 1682620 w 8494443"/>
              <a:gd name="connsiteY12" fmla="*/ 5336294 h 5453924"/>
              <a:gd name="connsiteX13" fmla="*/ 1643738 w 8494443"/>
              <a:gd name="connsiteY13" fmla="*/ 5365892 h 5453924"/>
              <a:gd name="connsiteX14" fmla="*/ 1006805 w 8494443"/>
              <a:gd name="connsiteY14" fmla="*/ 5311703 h 5453924"/>
              <a:gd name="connsiteX15" fmla="*/ 931390 w 8494443"/>
              <a:gd name="connsiteY15" fmla="*/ 4676933 h 5453924"/>
              <a:gd name="connsiteX16" fmla="*/ 959673 w 8494443"/>
              <a:gd name="connsiteY16" fmla="*/ 4637085 h 5453924"/>
              <a:gd name="connsiteX17" fmla="*/ 957586 w 8494443"/>
              <a:gd name="connsiteY17" fmla="*/ 4635067 h 5453924"/>
              <a:gd name="connsiteX18" fmla="*/ 994867 w 8494443"/>
              <a:gd name="connsiteY18" fmla="*/ 4596519 h 5453924"/>
              <a:gd name="connsiteX19" fmla="*/ 2732701 w 8494443"/>
              <a:gd name="connsiteY19" fmla="*/ 2799687 h 5453924"/>
              <a:gd name="connsiteX20" fmla="*/ 2732363 w 8494443"/>
              <a:gd name="connsiteY20" fmla="*/ 2799360 h 5453924"/>
              <a:gd name="connsiteX21" fmla="*/ 2769644 w 8494443"/>
              <a:gd name="connsiteY21" fmla="*/ 2760811 h 5453924"/>
              <a:gd name="connsiteX22" fmla="*/ 4255662 w 8494443"/>
              <a:gd name="connsiteY22" fmla="*/ 1224347 h 5453924"/>
              <a:gd name="connsiteX23" fmla="*/ 4258743 w 8494443"/>
              <a:gd name="connsiteY23" fmla="*/ 1218428 h 5453924"/>
              <a:gd name="connsiteX24" fmla="*/ 4287027 w 8494443"/>
              <a:gd name="connsiteY24" fmla="*/ 1178580 h 5453924"/>
              <a:gd name="connsiteX25" fmla="*/ 4284939 w 8494443"/>
              <a:gd name="connsiteY25" fmla="*/ 1176562 h 5453924"/>
              <a:gd name="connsiteX26" fmla="*/ 4322221 w 8494443"/>
              <a:gd name="connsiteY26" fmla="*/ 1138014 h 5453924"/>
              <a:gd name="connsiteX27" fmla="*/ 8494443 w 8494443"/>
              <a:gd name="connsiteY27" fmla="*/ 1 h 5453924"/>
              <a:gd name="connsiteX28" fmla="*/ 7886656 w 8494443"/>
              <a:gd name="connsiteY28" fmla="*/ 628421 h 5453924"/>
              <a:gd name="connsiteX29" fmla="*/ 7883576 w 8494443"/>
              <a:gd name="connsiteY29" fmla="*/ 634340 h 5453924"/>
              <a:gd name="connsiteX30" fmla="*/ 7855292 w 8494443"/>
              <a:gd name="connsiteY30" fmla="*/ 674187 h 5453924"/>
              <a:gd name="connsiteX31" fmla="*/ 7857380 w 8494443"/>
              <a:gd name="connsiteY31" fmla="*/ 676207 h 5453924"/>
              <a:gd name="connsiteX32" fmla="*/ 7820098 w 8494443"/>
              <a:gd name="connsiteY32" fmla="*/ 714754 h 5453924"/>
              <a:gd name="connsiteX33" fmla="*/ 6082263 w 8494443"/>
              <a:gd name="connsiteY33" fmla="*/ 2511586 h 5453924"/>
              <a:gd name="connsiteX34" fmla="*/ 6082603 w 8494443"/>
              <a:gd name="connsiteY34" fmla="*/ 2511914 h 5453924"/>
              <a:gd name="connsiteX35" fmla="*/ 6045322 w 8494443"/>
              <a:gd name="connsiteY35" fmla="*/ 2550461 h 5453924"/>
              <a:gd name="connsiteX36" fmla="*/ 4261542 w 8494443"/>
              <a:gd name="connsiteY36" fmla="*/ 4394797 h 5453924"/>
              <a:gd name="connsiteX37" fmla="*/ 4224262 w 8494443"/>
              <a:gd name="connsiteY37" fmla="*/ 4433344 h 5453924"/>
              <a:gd name="connsiteX38" fmla="*/ 4222175 w 8494443"/>
              <a:gd name="connsiteY38" fmla="*/ 4431326 h 5453924"/>
              <a:gd name="connsiteX39" fmla="*/ 4183292 w 8494443"/>
              <a:gd name="connsiteY39" fmla="*/ 4460923 h 5453924"/>
              <a:gd name="connsiteX40" fmla="*/ 3546359 w 8494443"/>
              <a:gd name="connsiteY40" fmla="*/ 4406734 h 5453924"/>
              <a:gd name="connsiteX41" fmla="*/ 3470944 w 8494443"/>
              <a:gd name="connsiteY41" fmla="*/ 3771963 h 5453924"/>
              <a:gd name="connsiteX42" fmla="*/ 3499227 w 8494443"/>
              <a:gd name="connsiteY42" fmla="*/ 3732116 h 5453924"/>
              <a:gd name="connsiteX43" fmla="*/ 3497140 w 8494443"/>
              <a:gd name="connsiteY43" fmla="*/ 3730098 h 5453924"/>
              <a:gd name="connsiteX44" fmla="*/ 3534422 w 8494443"/>
              <a:gd name="connsiteY44" fmla="*/ 3691550 h 5453924"/>
              <a:gd name="connsiteX45" fmla="*/ 5272257 w 8494443"/>
              <a:gd name="connsiteY45" fmla="*/ 1894719 h 5453924"/>
              <a:gd name="connsiteX46" fmla="*/ 5271917 w 8494443"/>
              <a:gd name="connsiteY46" fmla="*/ 1894390 h 5453924"/>
              <a:gd name="connsiteX47" fmla="*/ 5309198 w 8494443"/>
              <a:gd name="connsiteY47" fmla="*/ 1855843 h 5453924"/>
              <a:gd name="connsiteX48" fmla="*/ 6795216 w 8494443"/>
              <a:gd name="connsiteY48" fmla="*/ 319377 h 5453924"/>
              <a:gd name="connsiteX49" fmla="*/ 6798297 w 8494443"/>
              <a:gd name="connsiteY49" fmla="*/ 313459 h 5453924"/>
              <a:gd name="connsiteX50" fmla="*/ 6826581 w 8494443"/>
              <a:gd name="connsiteY50" fmla="*/ 273612 h 5453924"/>
              <a:gd name="connsiteX51" fmla="*/ 6824493 w 8494443"/>
              <a:gd name="connsiteY51" fmla="*/ 271593 h 5453924"/>
              <a:gd name="connsiteX52" fmla="*/ 6861776 w 8494443"/>
              <a:gd name="connsiteY52" fmla="*/ 233045 h 5453924"/>
              <a:gd name="connsiteX53" fmla="*/ 7087167 w 8494443"/>
              <a:gd name="connsiteY53" fmla="*/ 1 h 5453924"/>
              <a:gd name="connsiteX54" fmla="*/ 5151155 w 8494443"/>
              <a:gd name="connsiteY54" fmla="*/ 1 h 5453924"/>
              <a:gd name="connsiteX55" fmla="*/ 4906080 w 8494443"/>
              <a:gd name="connsiteY55" fmla="*/ 253395 h 5453924"/>
              <a:gd name="connsiteX56" fmla="*/ 4902999 w 8494443"/>
              <a:gd name="connsiteY56" fmla="*/ 259316 h 5453924"/>
              <a:gd name="connsiteX57" fmla="*/ 4874716 w 8494443"/>
              <a:gd name="connsiteY57" fmla="*/ 299164 h 5453924"/>
              <a:gd name="connsiteX58" fmla="*/ 4876803 w 8494443"/>
              <a:gd name="connsiteY58" fmla="*/ 301182 h 5453924"/>
              <a:gd name="connsiteX59" fmla="*/ 4839521 w 8494443"/>
              <a:gd name="connsiteY59" fmla="*/ 339729 h 5453924"/>
              <a:gd name="connsiteX60" fmla="*/ 3101687 w 8494443"/>
              <a:gd name="connsiteY60" fmla="*/ 2136561 h 5453924"/>
              <a:gd name="connsiteX61" fmla="*/ 3102027 w 8494443"/>
              <a:gd name="connsiteY61" fmla="*/ 2136890 h 5453924"/>
              <a:gd name="connsiteX62" fmla="*/ 3064745 w 8494443"/>
              <a:gd name="connsiteY62" fmla="*/ 2175438 h 5453924"/>
              <a:gd name="connsiteX63" fmla="*/ 1280965 w 8494443"/>
              <a:gd name="connsiteY63" fmla="*/ 4019773 h 5453924"/>
              <a:gd name="connsiteX64" fmla="*/ 1243685 w 8494443"/>
              <a:gd name="connsiteY64" fmla="*/ 4058320 h 5453924"/>
              <a:gd name="connsiteX65" fmla="*/ 1241597 w 8494443"/>
              <a:gd name="connsiteY65" fmla="*/ 4056301 h 5453924"/>
              <a:gd name="connsiteX66" fmla="*/ 1202716 w 8494443"/>
              <a:gd name="connsiteY66" fmla="*/ 4085898 h 5453924"/>
              <a:gd name="connsiteX67" fmla="*/ 565782 w 8494443"/>
              <a:gd name="connsiteY67" fmla="*/ 4031709 h 5453924"/>
              <a:gd name="connsiteX68" fmla="*/ 490368 w 8494443"/>
              <a:gd name="connsiteY68" fmla="*/ 3396940 h 5453924"/>
              <a:gd name="connsiteX69" fmla="*/ 518650 w 8494443"/>
              <a:gd name="connsiteY69" fmla="*/ 3357092 h 5453924"/>
              <a:gd name="connsiteX70" fmla="*/ 516563 w 8494443"/>
              <a:gd name="connsiteY70" fmla="*/ 3355074 h 5453924"/>
              <a:gd name="connsiteX71" fmla="*/ 553845 w 8494443"/>
              <a:gd name="connsiteY71" fmla="*/ 3316525 h 5453924"/>
              <a:gd name="connsiteX72" fmla="*/ 2291680 w 8494443"/>
              <a:gd name="connsiteY72" fmla="*/ 1519695 h 5453924"/>
              <a:gd name="connsiteX73" fmla="*/ 2291341 w 8494443"/>
              <a:gd name="connsiteY73" fmla="*/ 1519366 h 5453924"/>
              <a:gd name="connsiteX74" fmla="*/ 2328622 w 8494443"/>
              <a:gd name="connsiteY74" fmla="*/ 1480819 h 5453924"/>
              <a:gd name="connsiteX75" fmla="*/ 3760818 w 8494443"/>
              <a:gd name="connsiteY75" fmla="*/ 1 h 5453924"/>
              <a:gd name="connsiteX76" fmla="*/ 2104733 w 8494443"/>
              <a:gd name="connsiteY76" fmla="*/ 1 h 5453924"/>
              <a:gd name="connsiteX77" fmla="*/ 3512009 w 8494443"/>
              <a:gd name="connsiteY77" fmla="*/ 1 h 5453924"/>
              <a:gd name="connsiteX78" fmla="*/ 2840748 w 8494443"/>
              <a:gd name="connsiteY78" fmla="*/ 694051 h 5453924"/>
              <a:gd name="connsiteX79" fmla="*/ 2841088 w 8494443"/>
              <a:gd name="connsiteY79" fmla="*/ 694380 h 5453924"/>
              <a:gd name="connsiteX80" fmla="*/ 2803805 w 8494443"/>
              <a:gd name="connsiteY80" fmla="*/ 732927 h 5453924"/>
              <a:gd name="connsiteX81" fmla="*/ 1020025 w 8494443"/>
              <a:gd name="connsiteY81" fmla="*/ 2577262 h 5453924"/>
              <a:gd name="connsiteX82" fmla="*/ 982745 w 8494443"/>
              <a:gd name="connsiteY82" fmla="*/ 2615810 h 5453924"/>
              <a:gd name="connsiteX83" fmla="*/ 980658 w 8494443"/>
              <a:gd name="connsiteY83" fmla="*/ 2613792 h 5453924"/>
              <a:gd name="connsiteX84" fmla="*/ 941776 w 8494443"/>
              <a:gd name="connsiteY84" fmla="*/ 2643389 h 5453924"/>
              <a:gd name="connsiteX85" fmla="*/ 304843 w 8494443"/>
              <a:gd name="connsiteY85" fmla="*/ 2589199 h 5453924"/>
              <a:gd name="connsiteX86" fmla="*/ 229428 w 8494443"/>
              <a:gd name="connsiteY86" fmla="*/ 1954431 h 5453924"/>
              <a:gd name="connsiteX87" fmla="*/ 257710 w 8494443"/>
              <a:gd name="connsiteY87" fmla="*/ 1914582 h 5453924"/>
              <a:gd name="connsiteX88" fmla="*/ 255623 w 8494443"/>
              <a:gd name="connsiteY88" fmla="*/ 1912563 h 5453924"/>
              <a:gd name="connsiteX89" fmla="*/ 292907 w 8494443"/>
              <a:gd name="connsiteY89" fmla="*/ 1874016 h 5453924"/>
              <a:gd name="connsiteX90" fmla="*/ 2030740 w 8494443"/>
              <a:gd name="connsiteY90" fmla="*/ 77185 h 5453924"/>
              <a:gd name="connsiteX91" fmla="*/ 2030400 w 8494443"/>
              <a:gd name="connsiteY91" fmla="*/ 76856 h 5453924"/>
              <a:gd name="connsiteX92" fmla="*/ 2067683 w 8494443"/>
              <a:gd name="connsiteY92" fmla="*/ 38309 h 5453924"/>
              <a:gd name="connsiteX93" fmla="*/ 1851313 w 8494443"/>
              <a:gd name="connsiteY93" fmla="*/ 0 h 5453924"/>
              <a:gd name="connsiteX94" fmla="*/ 869341 w 8494443"/>
              <a:gd name="connsiteY94" fmla="*/ 1015307 h 5453924"/>
              <a:gd name="connsiteX95" fmla="*/ 832062 w 8494443"/>
              <a:gd name="connsiteY95" fmla="*/ 1053853 h 5453924"/>
              <a:gd name="connsiteX96" fmla="*/ 829975 w 8494443"/>
              <a:gd name="connsiteY96" fmla="*/ 1051836 h 5453924"/>
              <a:gd name="connsiteX97" fmla="*/ 791093 w 8494443"/>
              <a:gd name="connsiteY97" fmla="*/ 1081433 h 5453924"/>
              <a:gd name="connsiteX98" fmla="*/ 154159 w 8494443"/>
              <a:gd name="connsiteY98" fmla="*/ 1027244 h 5453924"/>
              <a:gd name="connsiteX99" fmla="*/ 78745 w 8494443"/>
              <a:gd name="connsiteY99" fmla="*/ 392474 h 5453924"/>
              <a:gd name="connsiteX100" fmla="*/ 107027 w 8494443"/>
              <a:gd name="connsiteY100" fmla="*/ 352627 h 5453924"/>
              <a:gd name="connsiteX101" fmla="*/ 104940 w 8494443"/>
              <a:gd name="connsiteY101" fmla="*/ 350608 h 5453924"/>
              <a:gd name="connsiteX102" fmla="*/ 142222 w 8494443"/>
              <a:gd name="connsiteY102" fmla="*/ 312059 h 5453924"/>
              <a:gd name="connsiteX103" fmla="*/ 444036 w 8494443"/>
              <a:gd name="connsiteY103" fmla="*/ 1 h 545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494443" h="5453924">
                <a:moveTo>
                  <a:pt x="5422868" y="1"/>
                </a:moveTo>
                <a:lnTo>
                  <a:pt x="6830144" y="1"/>
                </a:lnTo>
                <a:lnTo>
                  <a:pt x="5347102" y="1533389"/>
                </a:lnTo>
                <a:lnTo>
                  <a:pt x="5344022" y="1539309"/>
                </a:lnTo>
                <a:lnTo>
                  <a:pt x="5315738" y="1579156"/>
                </a:lnTo>
                <a:lnTo>
                  <a:pt x="5317826" y="1581175"/>
                </a:lnTo>
                <a:lnTo>
                  <a:pt x="5280543" y="1619722"/>
                </a:lnTo>
                <a:lnTo>
                  <a:pt x="3542708" y="3416554"/>
                </a:lnTo>
                <a:lnTo>
                  <a:pt x="3543049" y="3416883"/>
                </a:lnTo>
                <a:lnTo>
                  <a:pt x="3505768" y="3455429"/>
                </a:lnTo>
                <a:lnTo>
                  <a:pt x="1721988" y="5299766"/>
                </a:lnTo>
                <a:lnTo>
                  <a:pt x="1684708" y="5338313"/>
                </a:lnTo>
                <a:lnTo>
                  <a:pt x="1682620" y="5336294"/>
                </a:lnTo>
                <a:lnTo>
                  <a:pt x="1643738" y="5365892"/>
                </a:lnTo>
                <a:cubicBezTo>
                  <a:pt x="1449608" y="5498773"/>
                  <a:pt x="1182494" y="5481624"/>
                  <a:pt x="1006805" y="5311703"/>
                </a:cubicBezTo>
                <a:cubicBezTo>
                  <a:pt x="831114" y="5141781"/>
                  <a:pt x="805062" y="4875388"/>
                  <a:pt x="931390" y="4676933"/>
                </a:cubicBezTo>
                <a:lnTo>
                  <a:pt x="959673" y="4637085"/>
                </a:lnTo>
                <a:lnTo>
                  <a:pt x="957586" y="4635067"/>
                </a:lnTo>
                <a:lnTo>
                  <a:pt x="994867" y="4596519"/>
                </a:lnTo>
                <a:lnTo>
                  <a:pt x="2732701" y="2799687"/>
                </a:lnTo>
                <a:lnTo>
                  <a:pt x="2732363" y="2799360"/>
                </a:lnTo>
                <a:lnTo>
                  <a:pt x="2769644" y="2760811"/>
                </a:lnTo>
                <a:lnTo>
                  <a:pt x="4255662" y="1224347"/>
                </a:lnTo>
                <a:lnTo>
                  <a:pt x="4258743" y="1218428"/>
                </a:lnTo>
                <a:lnTo>
                  <a:pt x="4287027" y="1178580"/>
                </a:lnTo>
                <a:lnTo>
                  <a:pt x="4284939" y="1176562"/>
                </a:lnTo>
                <a:lnTo>
                  <a:pt x="4322221" y="1138014"/>
                </a:lnTo>
                <a:close/>
                <a:moveTo>
                  <a:pt x="8494443" y="1"/>
                </a:moveTo>
                <a:lnTo>
                  <a:pt x="7886656" y="628421"/>
                </a:lnTo>
                <a:lnTo>
                  <a:pt x="7883576" y="634340"/>
                </a:lnTo>
                <a:lnTo>
                  <a:pt x="7855292" y="674187"/>
                </a:lnTo>
                <a:lnTo>
                  <a:pt x="7857380" y="676207"/>
                </a:lnTo>
                <a:lnTo>
                  <a:pt x="7820098" y="714754"/>
                </a:lnTo>
                <a:lnTo>
                  <a:pt x="6082263" y="2511586"/>
                </a:lnTo>
                <a:lnTo>
                  <a:pt x="6082603" y="2511914"/>
                </a:lnTo>
                <a:lnTo>
                  <a:pt x="6045322" y="2550461"/>
                </a:lnTo>
                <a:lnTo>
                  <a:pt x="4261542" y="4394797"/>
                </a:lnTo>
                <a:lnTo>
                  <a:pt x="4224262" y="4433344"/>
                </a:lnTo>
                <a:lnTo>
                  <a:pt x="4222175" y="4431326"/>
                </a:lnTo>
                <a:lnTo>
                  <a:pt x="4183292" y="4460923"/>
                </a:lnTo>
                <a:cubicBezTo>
                  <a:pt x="3989163" y="4593804"/>
                  <a:pt x="3722049" y="4576655"/>
                  <a:pt x="3546359" y="4406734"/>
                </a:cubicBezTo>
                <a:cubicBezTo>
                  <a:pt x="3370670" y="4236813"/>
                  <a:pt x="3344617" y="3970420"/>
                  <a:pt x="3470944" y="3771963"/>
                </a:cubicBezTo>
                <a:lnTo>
                  <a:pt x="3499227" y="3732116"/>
                </a:lnTo>
                <a:lnTo>
                  <a:pt x="3497140" y="3730098"/>
                </a:lnTo>
                <a:lnTo>
                  <a:pt x="3534422" y="3691550"/>
                </a:lnTo>
                <a:lnTo>
                  <a:pt x="5272257" y="1894719"/>
                </a:lnTo>
                <a:lnTo>
                  <a:pt x="5271917" y="1894390"/>
                </a:lnTo>
                <a:lnTo>
                  <a:pt x="5309198" y="1855843"/>
                </a:lnTo>
                <a:lnTo>
                  <a:pt x="6795216" y="319377"/>
                </a:lnTo>
                <a:lnTo>
                  <a:pt x="6798297" y="313459"/>
                </a:lnTo>
                <a:lnTo>
                  <a:pt x="6826581" y="273612"/>
                </a:lnTo>
                <a:lnTo>
                  <a:pt x="6824493" y="271593"/>
                </a:lnTo>
                <a:lnTo>
                  <a:pt x="6861776" y="233045"/>
                </a:lnTo>
                <a:lnTo>
                  <a:pt x="7087167" y="1"/>
                </a:lnTo>
                <a:close/>
                <a:moveTo>
                  <a:pt x="5151155" y="1"/>
                </a:moveTo>
                <a:lnTo>
                  <a:pt x="4906080" y="253395"/>
                </a:lnTo>
                <a:lnTo>
                  <a:pt x="4902999" y="259316"/>
                </a:lnTo>
                <a:lnTo>
                  <a:pt x="4874716" y="299164"/>
                </a:lnTo>
                <a:lnTo>
                  <a:pt x="4876803" y="301182"/>
                </a:lnTo>
                <a:lnTo>
                  <a:pt x="4839521" y="339729"/>
                </a:lnTo>
                <a:lnTo>
                  <a:pt x="3101687" y="2136561"/>
                </a:lnTo>
                <a:lnTo>
                  <a:pt x="3102027" y="2136890"/>
                </a:lnTo>
                <a:lnTo>
                  <a:pt x="3064745" y="2175438"/>
                </a:lnTo>
                <a:lnTo>
                  <a:pt x="1280965" y="4019773"/>
                </a:lnTo>
                <a:lnTo>
                  <a:pt x="1243685" y="4058320"/>
                </a:lnTo>
                <a:lnTo>
                  <a:pt x="1241597" y="4056301"/>
                </a:lnTo>
                <a:lnTo>
                  <a:pt x="1202716" y="4085898"/>
                </a:lnTo>
                <a:cubicBezTo>
                  <a:pt x="1008586" y="4218780"/>
                  <a:pt x="741472" y="4201631"/>
                  <a:pt x="565782" y="4031709"/>
                </a:cubicBezTo>
                <a:cubicBezTo>
                  <a:pt x="390092" y="3861789"/>
                  <a:pt x="364039" y="3595395"/>
                  <a:pt x="490368" y="3396940"/>
                </a:cubicBezTo>
                <a:lnTo>
                  <a:pt x="518650" y="3357092"/>
                </a:lnTo>
                <a:lnTo>
                  <a:pt x="516563" y="3355074"/>
                </a:lnTo>
                <a:lnTo>
                  <a:pt x="553845" y="3316525"/>
                </a:lnTo>
                <a:lnTo>
                  <a:pt x="2291680" y="1519695"/>
                </a:lnTo>
                <a:lnTo>
                  <a:pt x="2291341" y="1519366"/>
                </a:lnTo>
                <a:lnTo>
                  <a:pt x="2328622" y="1480819"/>
                </a:lnTo>
                <a:lnTo>
                  <a:pt x="3760818" y="1"/>
                </a:lnTo>
                <a:close/>
                <a:moveTo>
                  <a:pt x="2104733" y="1"/>
                </a:moveTo>
                <a:lnTo>
                  <a:pt x="3512009" y="1"/>
                </a:lnTo>
                <a:lnTo>
                  <a:pt x="2840748" y="694051"/>
                </a:lnTo>
                <a:lnTo>
                  <a:pt x="2841088" y="694380"/>
                </a:lnTo>
                <a:lnTo>
                  <a:pt x="2803805" y="732927"/>
                </a:lnTo>
                <a:lnTo>
                  <a:pt x="1020025" y="2577262"/>
                </a:lnTo>
                <a:lnTo>
                  <a:pt x="982745" y="2615810"/>
                </a:lnTo>
                <a:lnTo>
                  <a:pt x="980658" y="2613792"/>
                </a:lnTo>
                <a:lnTo>
                  <a:pt x="941776" y="2643389"/>
                </a:lnTo>
                <a:cubicBezTo>
                  <a:pt x="747647" y="2776269"/>
                  <a:pt x="480534" y="2759121"/>
                  <a:pt x="304843" y="2589199"/>
                </a:cubicBezTo>
                <a:cubicBezTo>
                  <a:pt x="129154" y="2419278"/>
                  <a:pt x="103100" y="2152886"/>
                  <a:pt x="229428" y="1954431"/>
                </a:cubicBezTo>
                <a:lnTo>
                  <a:pt x="257710" y="1914582"/>
                </a:lnTo>
                <a:lnTo>
                  <a:pt x="255623" y="1912563"/>
                </a:lnTo>
                <a:lnTo>
                  <a:pt x="292907" y="1874016"/>
                </a:lnTo>
                <a:lnTo>
                  <a:pt x="2030740" y="77185"/>
                </a:lnTo>
                <a:lnTo>
                  <a:pt x="2030400" y="76856"/>
                </a:lnTo>
                <a:lnTo>
                  <a:pt x="2067683" y="38309"/>
                </a:lnTo>
                <a:close/>
                <a:moveTo>
                  <a:pt x="1851313" y="0"/>
                </a:moveTo>
                <a:lnTo>
                  <a:pt x="869341" y="1015307"/>
                </a:lnTo>
                <a:lnTo>
                  <a:pt x="832062" y="1053853"/>
                </a:lnTo>
                <a:lnTo>
                  <a:pt x="829975" y="1051836"/>
                </a:lnTo>
                <a:lnTo>
                  <a:pt x="791093" y="1081433"/>
                </a:lnTo>
                <a:cubicBezTo>
                  <a:pt x="596964" y="1214314"/>
                  <a:pt x="329849" y="1197166"/>
                  <a:pt x="154159" y="1027244"/>
                </a:cubicBezTo>
                <a:cubicBezTo>
                  <a:pt x="-21531" y="857322"/>
                  <a:pt x="-47584" y="590930"/>
                  <a:pt x="78745" y="392474"/>
                </a:cubicBezTo>
                <a:lnTo>
                  <a:pt x="107027" y="352627"/>
                </a:lnTo>
                <a:lnTo>
                  <a:pt x="104940" y="350608"/>
                </a:lnTo>
                <a:lnTo>
                  <a:pt x="142222" y="312059"/>
                </a:lnTo>
                <a:lnTo>
                  <a:pt x="444036" y="1"/>
                </a:lnTo>
                <a:close/>
              </a:path>
            </a:pathLst>
          </a:custGeom>
          <a:solidFill>
            <a:schemeClr val="bg2"/>
          </a:solidFill>
        </p:spPr>
        <p:txBody>
          <a:bodyPr wrap="square">
            <a:noAutofit/>
          </a:bodyPr>
          <a:lstStyle/>
          <a:p>
            <a:endParaRPr lang="id-ID"/>
          </a:p>
        </p:txBody>
      </p:sp>
      <p:sp>
        <p:nvSpPr>
          <p:cNvPr id="5" name="Slide Number Placeholder 4">
            <a:extLst>
              <a:ext uri="{FF2B5EF4-FFF2-40B4-BE49-F238E27FC236}">
                <a16:creationId xmlns:a16="http://schemas.microsoft.com/office/drawing/2014/main" id="{3F6FDA13-EECB-4345-8B06-551CD13A8555}"/>
              </a:ext>
            </a:extLst>
          </p:cNvPr>
          <p:cNvSpPr>
            <a:spLocks noGrp="1"/>
          </p:cNvSpPr>
          <p:nvPr>
            <p:ph type="sldNum" sz="quarter" idx="12"/>
          </p:nvPr>
        </p:nvSpPr>
        <p:spPr/>
        <p:txBody>
          <a:bodyPr/>
          <a:lstStyle/>
          <a:p>
            <a:fld id="{639A98F4-1633-4B84-8120-DF815B8D76DF}" type="slidenum">
              <a:rPr lang="id-ID" smtClean="0"/>
              <a:pPr/>
              <a:t>‹#›</a:t>
            </a:fld>
            <a:endParaRPr lang="id-ID"/>
          </a:p>
        </p:txBody>
      </p:sp>
    </p:spTree>
    <p:extLst>
      <p:ext uri="{BB962C8B-B14F-4D97-AF65-F5344CB8AC3E}">
        <p14:creationId xmlns:p14="http://schemas.microsoft.com/office/powerpoint/2010/main" val="4110724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83E5E5B-610D-487A-B497-71303A846E94}"/>
              </a:ext>
            </a:extLst>
          </p:cNvPr>
          <p:cNvSpPr>
            <a:spLocks noGrp="1"/>
          </p:cNvSpPr>
          <p:nvPr>
            <p:ph type="pic" sz="quarter" idx="24"/>
          </p:nvPr>
        </p:nvSpPr>
        <p:spPr>
          <a:xfrm>
            <a:off x="0" y="615462"/>
            <a:ext cx="6852137" cy="5509422"/>
          </a:xfrm>
          <a:custGeom>
            <a:avLst/>
            <a:gdLst>
              <a:gd name="connsiteX0" fmla="*/ 0 w 6852137"/>
              <a:gd name="connsiteY0" fmla="*/ 4572010 h 5509422"/>
              <a:gd name="connsiteX1" fmla="*/ 1319063 w 6852137"/>
              <a:gd name="connsiteY1" fmla="*/ 4572011 h 5509422"/>
              <a:gd name="connsiteX2" fmla="*/ 1368758 w 6852137"/>
              <a:gd name="connsiteY2" fmla="*/ 4572010 h 5509422"/>
              <a:gd name="connsiteX3" fmla="*/ 1368758 w 6852137"/>
              <a:gd name="connsiteY3" fmla="*/ 4574701 h 5509422"/>
              <a:gd name="connsiteX4" fmla="*/ 1413523 w 6852137"/>
              <a:gd name="connsiteY4" fmla="*/ 4581533 h 5509422"/>
              <a:gd name="connsiteX5" fmla="*/ 1787768 w 6852137"/>
              <a:gd name="connsiteY5" fmla="*/ 5040716 h 5509422"/>
              <a:gd name="connsiteX6" fmla="*/ 1413523 w 6852137"/>
              <a:gd name="connsiteY6" fmla="*/ 5499899 h 5509422"/>
              <a:gd name="connsiteX7" fmla="*/ 1368758 w 6852137"/>
              <a:gd name="connsiteY7" fmla="*/ 5506731 h 5509422"/>
              <a:gd name="connsiteX8" fmla="*/ 1368758 w 6852137"/>
              <a:gd name="connsiteY8" fmla="*/ 5509422 h 5509422"/>
              <a:gd name="connsiteX9" fmla="*/ 1319062 w 6852137"/>
              <a:gd name="connsiteY9" fmla="*/ 5509422 h 5509422"/>
              <a:gd name="connsiteX10" fmla="*/ 0 w 6852137"/>
              <a:gd name="connsiteY10" fmla="*/ 5509422 h 5509422"/>
              <a:gd name="connsiteX11" fmla="*/ 368739 w 6852137"/>
              <a:gd name="connsiteY11" fmla="*/ 3429009 h 5509422"/>
              <a:gd name="connsiteX12" fmla="*/ 418435 w 6852137"/>
              <a:gd name="connsiteY12" fmla="*/ 3429009 h 5509422"/>
              <a:gd name="connsiteX13" fmla="*/ 2796171 w 6852137"/>
              <a:gd name="connsiteY13" fmla="*/ 3429010 h 5509422"/>
              <a:gd name="connsiteX14" fmla="*/ 2845866 w 6852137"/>
              <a:gd name="connsiteY14" fmla="*/ 3429009 h 5509422"/>
              <a:gd name="connsiteX15" fmla="*/ 2845866 w 6852137"/>
              <a:gd name="connsiteY15" fmla="*/ 3431700 h 5509422"/>
              <a:gd name="connsiteX16" fmla="*/ 2890631 w 6852137"/>
              <a:gd name="connsiteY16" fmla="*/ 3438532 h 5509422"/>
              <a:gd name="connsiteX17" fmla="*/ 3264876 w 6852137"/>
              <a:gd name="connsiteY17" fmla="*/ 3897715 h 5509422"/>
              <a:gd name="connsiteX18" fmla="*/ 2890631 w 6852137"/>
              <a:gd name="connsiteY18" fmla="*/ 4356898 h 5509422"/>
              <a:gd name="connsiteX19" fmla="*/ 2845866 w 6852137"/>
              <a:gd name="connsiteY19" fmla="*/ 4363730 h 5509422"/>
              <a:gd name="connsiteX20" fmla="*/ 2845866 w 6852137"/>
              <a:gd name="connsiteY20" fmla="*/ 4366421 h 5509422"/>
              <a:gd name="connsiteX21" fmla="*/ 2796170 w 6852137"/>
              <a:gd name="connsiteY21" fmla="*/ 4366421 h 5509422"/>
              <a:gd name="connsiteX22" fmla="*/ 479678 w 6852137"/>
              <a:gd name="connsiteY22" fmla="*/ 4366421 h 5509422"/>
              <a:gd name="connsiteX23" fmla="*/ 479678 w 6852137"/>
              <a:gd name="connsiteY23" fmla="*/ 4366858 h 5509422"/>
              <a:gd name="connsiteX24" fmla="*/ 429983 w 6852137"/>
              <a:gd name="connsiteY24" fmla="*/ 4366858 h 5509422"/>
              <a:gd name="connsiteX25" fmla="*/ 0 w 6852137"/>
              <a:gd name="connsiteY25" fmla="*/ 4366858 h 5509422"/>
              <a:gd name="connsiteX26" fmla="*/ 0 w 6852137"/>
              <a:gd name="connsiteY26" fmla="*/ 3429448 h 5509422"/>
              <a:gd name="connsiteX27" fmla="*/ 368739 w 6852137"/>
              <a:gd name="connsiteY27" fmla="*/ 3429448 h 5509422"/>
              <a:gd name="connsiteX28" fmla="*/ 1693448 w 6852137"/>
              <a:gd name="connsiteY28" fmla="*/ 2286007 h 5509422"/>
              <a:gd name="connsiteX29" fmla="*/ 1743143 w 6852137"/>
              <a:gd name="connsiteY29" fmla="*/ 2286007 h 5509422"/>
              <a:gd name="connsiteX30" fmla="*/ 4120879 w 6852137"/>
              <a:gd name="connsiteY30" fmla="*/ 2286008 h 5509422"/>
              <a:gd name="connsiteX31" fmla="*/ 4170574 w 6852137"/>
              <a:gd name="connsiteY31" fmla="*/ 2286007 h 5509422"/>
              <a:gd name="connsiteX32" fmla="*/ 4170574 w 6852137"/>
              <a:gd name="connsiteY32" fmla="*/ 2288698 h 5509422"/>
              <a:gd name="connsiteX33" fmla="*/ 4215339 w 6852137"/>
              <a:gd name="connsiteY33" fmla="*/ 2295530 h 5509422"/>
              <a:gd name="connsiteX34" fmla="*/ 4589584 w 6852137"/>
              <a:gd name="connsiteY34" fmla="*/ 2754713 h 5509422"/>
              <a:gd name="connsiteX35" fmla="*/ 4215339 w 6852137"/>
              <a:gd name="connsiteY35" fmla="*/ 3213896 h 5509422"/>
              <a:gd name="connsiteX36" fmla="*/ 4170574 w 6852137"/>
              <a:gd name="connsiteY36" fmla="*/ 3220728 h 5509422"/>
              <a:gd name="connsiteX37" fmla="*/ 4170574 w 6852137"/>
              <a:gd name="connsiteY37" fmla="*/ 3223418 h 5509422"/>
              <a:gd name="connsiteX38" fmla="*/ 4120878 w 6852137"/>
              <a:gd name="connsiteY38" fmla="*/ 3223418 h 5509422"/>
              <a:gd name="connsiteX39" fmla="*/ 1804385 w 6852137"/>
              <a:gd name="connsiteY39" fmla="*/ 3223418 h 5509422"/>
              <a:gd name="connsiteX40" fmla="*/ 1804385 w 6852137"/>
              <a:gd name="connsiteY40" fmla="*/ 3223856 h 5509422"/>
              <a:gd name="connsiteX41" fmla="*/ 1754691 w 6852137"/>
              <a:gd name="connsiteY41" fmla="*/ 3223856 h 5509422"/>
              <a:gd name="connsiteX42" fmla="*/ 0 w 6852137"/>
              <a:gd name="connsiteY42" fmla="*/ 3223856 h 5509422"/>
              <a:gd name="connsiteX43" fmla="*/ 0 w 6852137"/>
              <a:gd name="connsiteY43" fmla="*/ 2286446 h 5509422"/>
              <a:gd name="connsiteX44" fmla="*/ 1693448 w 6852137"/>
              <a:gd name="connsiteY44" fmla="*/ 2286446 h 5509422"/>
              <a:gd name="connsiteX45" fmla="*/ 2701632 w 6852137"/>
              <a:gd name="connsiteY45" fmla="*/ 1143004 h 5509422"/>
              <a:gd name="connsiteX46" fmla="*/ 2751327 w 6852137"/>
              <a:gd name="connsiteY46" fmla="*/ 1143004 h 5509422"/>
              <a:gd name="connsiteX47" fmla="*/ 5129063 w 6852137"/>
              <a:gd name="connsiteY47" fmla="*/ 1143005 h 5509422"/>
              <a:gd name="connsiteX48" fmla="*/ 5178758 w 6852137"/>
              <a:gd name="connsiteY48" fmla="*/ 1143004 h 5509422"/>
              <a:gd name="connsiteX49" fmla="*/ 5178758 w 6852137"/>
              <a:gd name="connsiteY49" fmla="*/ 1145695 h 5509422"/>
              <a:gd name="connsiteX50" fmla="*/ 5223523 w 6852137"/>
              <a:gd name="connsiteY50" fmla="*/ 1152527 h 5509422"/>
              <a:gd name="connsiteX51" fmla="*/ 5597768 w 6852137"/>
              <a:gd name="connsiteY51" fmla="*/ 1611710 h 5509422"/>
              <a:gd name="connsiteX52" fmla="*/ 5223523 w 6852137"/>
              <a:gd name="connsiteY52" fmla="*/ 2070893 h 5509422"/>
              <a:gd name="connsiteX53" fmla="*/ 5178758 w 6852137"/>
              <a:gd name="connsiteY53" fmla="*/ 2077725 h 5509422"/>
              <a:gd name="connsiteX54" fmla="*/ 5178758 w 6852137"/>
              <a:gd name="connsiteY54" fmla="*/ 2080415 h 5509422"/>
              <a:gd name="connsiteX55" fmla="*/ 5129062 w 6852137"/>
              <a:gd name="connsiteY55" fmla="*/ 2080415 h 5509422"/>
              <a:gd name="connsiteX56" fmla="*/ 2812570 w 6852137"/>
              <a:gd name="connsiteY56" fmla="*/ 2080415 h 5509422"/>
              <a:gd name="connsiteX57" fmla="*/ 2812570 w 6852137"/>
              <a:gd name="connsiteY57" fmla="*/ 2080853 h 5509422"/>
              <a:gd name="connsiteX58" fmla="*/ 2762875 w 6852137"/>
              <a:gd name="connsiteY58" fmla="*/ 2080853 h 5509422"/>
              <a:gd name="connsiteX59" fmla="*/ 782047 w 6852137"/>
              <a:gd name="connsiteY59" fmla="*/ 2080853 h 5509422"/>
              <a:gd name="connsiteX60" fmla="*/ 776120 w 6852137"/>
              <a:gd name="connsiteY60" fmla="*/ 2082614 h 5509422"/>
              <a:gd name="connsiteX61" fmla="*/ 731355 w 6852137"/>
              <a:gd name="connsiteY61" fmla="*/ 2089445 h 5509422"/>
              <a:gd name="connsiteX62" fmla="*/ 731355 w 6852137"/>
              <a:gd name="connsiteY62" fmla="*/ 2092136 h 5509422"/>
              <a:gd name="connsiteX63" fmla="*/ 681659 w 6852137"/>
              <a:gd name="connsiteY63" fmla="*/ 2092136 h 5509422"/>
              <a:gd name="connsiteX64" fmla="*/ 0 w 6852137"/>
              <a:gd name="connsiteY64" fmla="*/ 2092136 h 5509422"/>
              <a:gd name="connsiteX65" fmla="*/ 1 w 6852137"/>
              <a:gd name="connsiteY65" fmla="*/ 1154726 h 5509422"/>
              <a:gd name="connsiteX66" fmla="*/ 284749 w 6852137"/>
              <a:gd name="connsiteY66" fmla="*/ 1154726 h 5509422"/>
              <a:gd name="connsiteX67" fmla="*/ 290678 w 6852137"/>
              <a:gd name="connsiteY67" fmla="*/ 1152965 h 5509422"/>
              <a:gd name="connsiteX68" fmla="*/ 335442 w 6852137"/>
              <a:gd name="connsiteY68" fmla="*/ 1146133 h 5509422"/>
              <a:gd name="connsiteX69" fmla="*/ 335442 w 6852137"/>
              <a:gd name="connsiteY69" fmla="*/ 1143443 h 5509422"/>
              <a:gd name="connsiteX70" fmla="*/ 385139 w 6852137"/>
              <a:gd name="connsiteY70" fmla="*/ 1143443 h 5509422"/>
              <a:gd name="connsiteX71" fmla="*/ 2701632 w 6852137"/>
              <a:gd name="connsiteY71" fmla="*/ 1143443 h 5509422"/>
              <a:gd name="connsiteX72" fmla="*/ 3956001 w 6852137"/>
              <a:gd name="connsiteY72" fmla="*/ 0 h 5509422"/>
              <a:gd name="connsiteX73" fmla="*/ 4005696 w 6852137"/>
              <a:gd name="connsiteY73" fmla="*/ 0 h 5509422"/>
              <a:gd name="connsiteX74" fmla="*/ 6383432 w 6852137"/>
              <a:gd name="connsiteY74" fmla="*/ 1 h 5509422"/>
              <a:gd name="connsiteX75" fmla="*/ 6433127 w 6852137"/>
              <a:gd name="connsiteY75" fmla="*/ 0 h 5509422"/>
              <a:gd name="connsiteX76" fmla="*/ 6433127 w 6852137"/>
              <a:gd name="connsiteY76" fmla="*/ 2691 h 5509422"/>
              <a:gd name="connsiteX77" fmla="*/ 6477892 w 6852137"/>
              <a:gd name="connsiteY77" fmla="*/ 9523 h 5509422"/>
              <a:gd name="connsiteX78" fmla="*/ 6852137 w 6852137"/>
              <a:gd name="connsiteY78" fmla="*/ 468706 h 5509422"/>
              <a:gd name="connsiteX79" fmla="*/ 6477892 w 6852137"/>
              <a:gd name="connsiteY79" fmla="*/ 927889 h 5509422"/>
              <a:gd name="connsiteX80" fmla="*/ 6433127 w 6852137"/>
              <a:gd name="connsiteY80" fmla="*/ 934721 h 5509422"/>
              <a:gd name="connsiteX81" fmla="*/ 6433127 w 6852137"/>
              <a:gd name="connsiteY81" fmla="*/ 937412 h 5509422"/>
              <a:gd name="connsiteX82" fmla="*/ 6383431 w 6852137"/>
              <a:gd name="connsiteY82" fmla="*/ 937412 h 5509422"/>
              <a:gd name="connsiteX83" fmla="*/ 4066939 w 6852137"/>
              <a:gd name="connsiteY83" fmla="*/ 937412 h 5509422"/>
              <a:gd name="connsiteX84" fmla="*/ 4066939 w 6852137"/>
              <a:gd name="connsiteY84" fmla="*/ 937849 h 5509422"/>
              <a:gd name="connsiteX85" fmla="*/ 4017244 w 6852137"/>
              <a:gd name="connsiteY85" fmla="*/ 937849 h 5509422"/>
              <a:gd name="connsiteX86" fmla="*/ 2036417 w 6852137"/>
              <a:gd name="connsiteY86" fmla="*/ 937849 h 5509422"/>
              <a:gd name="connsiteX87" fmla="*/ 2030489 w 6852137"/>
              <a:gd name="connsiteY87" fmla="*/ 939610 h 5509422"/>
              <a:gd name="connsiteX88" fmla="*/ 1985725 w 6852137"/>
              <a:gd name="connsiteY88" fmla="*/ 946441 h 5509422"/>
              <a:gd name="connsiteX89" fmla="*/ 1985725 w 6852137"/>
              <a:gd name="connsiteY89" fmla="*/ 949132 h 5509422"/>
              <a:gd name="connsiteX90" fmla="*/ 1936028 w 6852137"/>
              <a:gd name="connsiteY90" fmla="*/ 949132 h 5509422"/>
              <a:gd name="connsiteX91" fmla="*/ 1 w 6852137"/>
              <a:gd name="connsiteY91" fmla="*/ 949132 h 5509422"/>
              <a:gd name="connsiteX92" fmla="*/ 1 w 6852137"/>
              <a:gd name="connsiteY92" fmla="*/ 11721 h 5509422"/>
              <a:gd name="connsiteX93" fmla="*/ 1539119 w 6852137"/>
              <a:gd name="connsiteY93" fmla="*/ 11722 h 5509422"/>
              <a:gd name="connsiteX94" fmla="*/ 1545047 w 6852137"/>
              <a:gd name="connsiteY94" fmla="*/ 9961 h 5509422"/>
              <a:gd name="connsiteX95" fmla="*/ 1589812 w 6852137"/>
              <a:gd name="connsiteY95" fmla="*/ 3129 h 5509422"/>
              <a:gd name="connsiteX96" fmla="*/ 1589812 w 6852137"/>
              <a:gd name="connsiteY96" fmla="*/ 439 h 5509422"/>
              <a:gd name="connsiteX97" fmla="*/ 1639507 w 6852137"/>
              <a:gd name="connsiteY97" fmla="*/ 439 h 5509422"/>
              <a:gd name="connsiteX98" fmla="*/ 3956001 w 6852137"/>
              <a:gd name="connsiteY98" fmla="*/ 439 h 550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52137" h="5509422">
                <a:moveTo>
                  <a:pt x="0" y="4572010"/>
                </a:moveTo>
                <a:lnTo>
                  <a:pt x="1319063" y="4572011"/>
                </a:lnTo>
                <a:lnTo>
                  <a:pt x="1368758" y="4572010"/>
                </a:lnTo>
                <a:lnTo>
                  <a:pt x="1368758" y="4574701"/>
                </a:lnTo>
                <a:lnTo>
                  <a:pt x="1413523" y="4581533"/>
                </a:lnTo>
                <a:cubicBezTo>
                  <a:pt x="1627104" y="4625238"/>
                  <a:pt x="1787768" y="4814215"/>
                  <a:pt x="1787768" y="5040716"/>
                </a:cubicBezTo>
                <a:cubicBezTo>
                  <a:pt x="1787768" y="5267218"/>
                  <a:pt x="1627104" y="5456194"/>
                  <a:pt x="1413523" y="5499899"/>
                </a:cubicBezTo>
                <a:lnTo>
                  <a:pt x="1368758" y="5506731"/>
                </a:lnTo>
                <a:lnTo>
                  <a:pt x="1368758" y="5509422"/>
                </a:lnTo>
                <a:lnTo>
                  <a:pt x="1319062" y="5509422"/>
                </a:lnTo>
                <a:lnTo>
                  <a:pt x="0" y="5509422"/>
                </a:lnTo>
                <a:close/>
                <a:moveTo>
                  <a:pt x="368739" y="3429009"/>
                </a:moveTo>
                <a:lnTo>
                  <a:pt x="418435" y="3429009"/>
                </a:lnTo>
                <a:lnTo>
                  <a:pt x="2796171" y="3429010"/>
                </a:lnTo>
                <a:lnTo>
                  <a:pt x="2845866" y="3429009"/>
                </a:lnTo>
                <a:lnTo>
                  <a:pt x="2845866" y="3431700"/>
                </a:lnTo>
                <a:lnTo>
                  <a:pt x="2890631" y="3438532"/>
                </a:lnTo>
                <a:cubicBezTo>
                  <a:pt x="3104212" y="3482237"/>
                  <a:pt x="3264876" y="3671215"/>
                  <a:pt x="3264876" y="3897715"/>
                </a:cubicBezTo>
                <a:cubicBezTo>
                  <a:pt x="3264876" y="4124217"/>
                  <a:pt x="3104212" y="4313193"/>
                  <a:pt x="2890631" y="4356898"/>
                </a:cubicBezTo>
                <a:lnTo>
                  <a:pt x="2845866" y="4363730"/>
                </a:lnTo>
                <a:lnTo>
                  <a:pt x="2845866" y="4366421"/>
                </a:lnTo>
                <a:lnTo>
                  <a:pt x="2796170" y="4366421"/>
                </a:lnTo>
                <a:lnTo>
                  <a:pt x="479678" y="4366421"/>
                </a:lnTo>
                <a:lnTo>
                  <a:pt x="479678" y="4366858"/>
                </a:lnTo>
                <a:lnTo>
                  <a:pt x="429983" y="4366858"/>
                </a:lnTo>
                <a:lnTo>
                  <a:pt x="0" y="4366858"/>
                </a:lnTo>
                <a:lnTo>
                  <a:pt x="0" y="3429448"/>
                </a:lnTo>
                <a:lnTo>
                  <a:pt x="368739" y="3429448"/>
                </a:lnTo>
                <a:close/>
                <a:moveTo>
                  <a:pt x="1693448" y="2286007"/>
                </a:moveTo>
                <a:lnTo>
                  <a:pt x="1743143" y="2286007"/>
                </a:lnTo>
                <a:lnTo>
                  <a:pt x="4120879" y="2286008"/>
                </a:lnTo>
                <a:lnTo>
                  <a:pt x="4170574" y="2286007"/>
                </a:lnTo>
                <a:lnTo>
                  <a:pt x="4170574" y="2288698"/>
                </a:lnTo>
                <a:lnTo>
                  <a:pt x="4215339" y="2295530"/>
                </a:lnTo>
                <a:cubicBezTo>
                  <a:pt x="4428920" y="2339235"/>
                  <a:pt x="4589584" y="2528212"/>
                  <a:pt x="4589584" y="2754713"/>
                </a:cubicBezTo>
                <a:cubicBezTo>
                  <a:pt x="4589584" y="2981214"/>
                  <a:pt x="4428920" y="3170191"/>
                  <a:pt x="4215339" y="3213896"/>
                </a:cubicBezTo>
                <a:lnTo>
                  <a:pt x="4170574" y="3220728"/>
                </a:lnTo>
                <a:lnTo>
                  <a:pt x="4170574" y="3223418"/>
                </a:lnTo>
                <a:lnTo>
                  <a:pt x="4120878" y="3223418"/>
                </a:lnTo>
                <a:lnTo>
                  <a:pt x="1804385" y="3223418"/>
                </a:lnTo>
                <a:lnTo>
                  <a:pt x="1804385" y="3223856"/>
                </a:lnTo>
                <a:lnTo>
                  <a:pt x="1754691" y="3223856"/>
                </a:lnTo>
                <a:lnTo>
                  <a:pt x="0" y="3223856"/>
                </a:lnTo>
                <a:lnTo>
                  <a:pt x="0" y="2286446"/>
                </a:lnTo>
                <a:lnTo>
                  <a:pt x="1693448" y="2286446"/>
                </a:lnTo>
                <a:close/>
                <a:moveTo>
                  <a:pt x="2701632" y="1143004"/>
                </a:moveTo>
                <a:lnTo>
                  <a:pt x="2751327" y="1143004"/>
                </a:lnTo>
                <a:lnTo>
                  <a:pt x="5129063" y="1143005"/>
                </a:lnTo>
                <a:lnTo>
                  <a:pt x="5178758" y="1143004"/>
                </a:lnTo>
                <a:lnTo>
                  <a:pt x="5178758" y="1145695"/>
                </a:lnTo>
                <a:lnTo>
                  <a:pt x="5223523" y="1152527"/>
                </a:lnTo>
                <a:cubicBezTo>
                  <a:pt x="5437104" y="1196232"/>
                  <a:pt x="5597768" y="1385209"/>
                  <a:pt x="5597768" y="1611710"/>
                </a:cubicBezTo>
                <a:cubicBezTo>
                  <a:pt x="5597768" y="1838211"/>
                  <a:pt x="5437104" y="2027188"/>
                  <a:pt x="5223523" y="2070893"/>
                </a:cubicBezTo>
                <a:lnTo>
                  <a:pt x="5178758" y="2077725"/>
                </a:lnTo>
                <a:lnTo>
                  <a:pt x="5178758" y="2080415"/>
                </a:lnTo>
                <a:lnTo>
                  <a:pt x="5129062" y="2080415"/>
                </a:lnTo>
                <a:lnTo>
                  <a:pt x="2812570" y="2080415"/>
                </a:lnTo>
                <a:lnTo>
                  <a:pt x="2812570" y="2080853"/>
                </a:lnTo>
                <a:lnTo>
                  <a:pt x="2762875" y="2080853"/>
                </a:lnTo>
                <a:lnTo>
                  <a:pt x="782047" y="2080853"/>
                </a:lnTo>
                <a:lnTo>
                  <a:pt x="776120" y="2082614"/>
                </a:lnTo>
                <a:lnTo>
                  <a:pt x="731355" y="2089445"/>
                </a:lnTo>
                <a:lnTo>
                  <a:pt x="731355" y="2092136"/>
                </a:lnTo>
                <a:lnTo>
                  <a:pt x="681659" y="2092136"/>
                </a:lnTo>
                <a:lnTo>
                  <a:pt x="0" y="2092136"/>
                </a:lnTo>
                <a:lnTo>
                  <a:pt x="1" y="1154726"/>
                </a:lnTo>
                <a:lnTo>
                  <a:pt x="284749" y="1154726"/>
                </a:lnTo>
                <a:lnTo>
                  <a:pt x="290678" y="1152965"/>
                </a:lnTo>
                <a:lnTo>
                  <a:pt x="335442" y="1146133"/>
                </a:lnTo>
                <a:lnTo>
                  <a:pt x="335442" y="1143443"/>
                </a:lnTo>
                <a:lnTo>
                  <a:pt x="385139" y="1143443"/>
                </a:lnTo>
                <a:lnTo>
                  <a:pt x="2701632" y="1143443"/>
                </a:lnTo>
                <a:close/>
                <a:moveTo>
                  <a:pt x="3956001" y="0"/>
                </a:moveTo>
                <a:lnTo>
                  <a:pt x="4005696" y="0"/>
                </a:lnTo>
                <a:lnTo>
                  <a:pt x="6383432" y="1"/>
                </a:lnTo>
                <a:lnTo>
                  <a:pt x="6433127" y="0"/>
                </a:lnTo>
                <a:lnTo>
                  <a:pt x="6433127" y="2691"/>
                </a:lnTo>
                <a:lnTo>
                  <a:pt x="6477892" y="9523"/>
                </a:lnTo>
                <a:cubicBezTo>
                  <a:pt x="6691473" y="53228"/>
                  <a:pt x="6852137" y="242205"/>
                  <a:pt x="6852137" y="468706"/>
                </a:cubicBezTo>
                <a:cubicBezTo>
                  <a:pt x="6852137" y="695207"/>
                  <a:pt x="6691473" y="884184"/>
                  <a:pt x="6477892" y="927889"/>
                </a:cubicBezTo>
                <a:lnTo>
                  <a:pt x="6433127" y="934721"/>
                </a:lnTo>
                <a:lnTo>
                  <a:pt x="6433127" y="937412"/>
                </a:lnTo>
                <a:lnTo>
                  <a:pt x="6383431" y="937412"/>
                </a:lnTo>
                <a:lnTo>
                  <a:pt x="4066939" y="937412"/>
                </a:lnTo>
                <a:lnTo>
                  <a:pt x="4066939" y="937849"/>
                </a:lnTo>
                <a:lnTo>
                  <a:pt x="4017244" y="937849"/>
                </a:lnTo>
                <a:lnTo>
                  <a:pt x="2036417" y="937849"/>
                </a:lnTo>
                <a:lnTo>
                  <a:pt x="2030489" y="939610"/>
                </a:lnTo>
                <a:lnTo>
                  <a:pt x="1985725" y="946441"/>
                </a:lnTo>
                <a:lnTo>
                  <a:pt x="1985725" y="949132"/>
                </a:lnTo>
                <a:lnTo>
                  <a:pt x="1936028" y="949132"/>
                </a:lnTo>
                <a:lnTo>
                  <a:pt x="1" y="949132"/>
                </a:lnTo>
                <a:lnTo>
                  <a:pt x="1" y="11721"/>
                </a:lnTo>
                <a:lnTo>
                  <a:pt x="1539119" y="11722"/>
                </a:lnTo>
                <a:lnTo>
                  <a:pt x="1545047" y="9961"/>
                </a:lnTo>
                <a:lnTo>
                  <a:pt x="1589812" y="3129"/>
                </a:lnTo>
                <a:lnTo>
                  <a:pt x="1589812" y="439"/>
                </a:lnTo>
                <a:lnTo>
                  <a:pt x="1639507" y="439"/>
                </a:lnTo>
                <a:lnTo>
                  <a:pt x="3956001" y="439"/>
                </a:lnTo>
                <a:close/>
              </a:path>
            </a:pathLst>
          </a:custGeom>
          <a:solidFill>
            <a:schemeClr val="bg2"/>
          </a:solidFill>
        </p:spPr>
        <p:txBody>
          <a:bodyPr wrap="square">
            <a:noAutofit/>
          </a:bodyPr>
          <a:lstStyle/>
          <a:p>
            <a:endParaRPr lang="id-ID"/>
          </a:p>
        </p:txBody>
      </p:sp>
      <p:sp>
        <p:nvSpPr>
          <p:cNvPr id="5" name="Slide Number Placeholder 4">
            <a:extLst>
              <a:ext uri="{FF2B5EF4-FFF2-40B4-BE49-F238E27FC236}">
                <a16:creationId xmlns:a16="http://schemas.microsoft.com/office/drawing/2014/main" id="{77F5EE7D-3076-4081-B0EE-6EBE48437576}"/>
              </a:ext>
            </a:extLst>
          </p:cNvPr>
          <p:cNvSpPr>
            <a:spLocks noGrp="1"/>
          </p:cNvSpPr>
          <p:nvPr>
            <p:ph type="sldNum" sz="quarter" idx="12"/>
          </p:nvPr>
        </p:nvSpPr>
        <p:spPr/>
        <p:txBody>
          <a:bodyPr/>
          <a:lstStyle/>
          <a:p>
            <a:fld id="{639A98F4-1633-4B84-8120-DF815B8D76DF}" type="slidenum">
              <a:rPr lang="id-ID" smtClean="0"/>
              <a:pPr/>
              <a:t>‹#›</a:t>
            </a:fld>
            <a:endParaRPr lang="id-ID"/>
          </a:p>
        </p:txBody>
      </p:sp>
    </p:spTree>
    <p:extLst>
      <p:ext uri="{BB962C8B-B14F-4D97-AF65-F5344CB8AC3E}">
        <p14:creationId xmlns:p14="http://schemas.microsoft.com/office/powerpoint/2010/main" val="1965461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719B27F-3B09-4DA5-BE62-B1DBB13ED626}"/>
              </a:ext>
            </a:extLst>
          </p:cNvPr>
          <p:cNvSpPr>
            <a:spLocks noGrp="1"/>
          </p:cNvSpPr>
          <p:nvPr>
            <p:ph type="pic" sz="quarter" idx="24"/>
          </p:nvPr>
        </p:nvSpPr>
        <p:spPr>
          <a:xfrm>
            <a:off x="5353981" y="941241"/>
            <a:ext cx="6838021" cy="4351731"/>
          </a:xfrm>
          <a:custGeom>
            <a:avLst/>
            <a:gdLst>
              <a:gd name="connsiteX0" fmla="*/ 5712369 w 6838021"/>
              <a:gd name="connsiteY0" fmla="*/ 3601753 h 4351731"/>
              <a:gd name="connsiteX1" fmla="*/ 5751618 w 6838021"/>
              <a:gd name="connsiteY1" fmla="*/ 3601753 h 4351731"/>
              <a:gd name="connsiteX2" fmla="*/ 6838021 w 6838021"/>
              <a:gd name="connsiteY2" fmla="*/ 3601753 h 4351731"/>
              <a:gd name="connsiteX3" fmla="*/ 6838020 w 6838021"/>
              <a:gd name="connsiteY3" fmla="*/ 4342128 h 4351731"/>
              <a:gd name="connsiteX4" fmla="*/ 5799988 w 6838021"/>
              <a:gd name="connsiteY4" fmla="*/ 4342128 h 4351731"/>
              <a:gd name="connsiteX5" fmla="*/ 5799988 w 6838021"/>
              <a:gd name="connsiteY5" fmla="*/ 4342473 h 4351731"/>
              <a:gd name="connsiteX6" fmla="*/ 5760738 w 6838021"/>
              <a:gd name="connsiteY6" fmla="*/ 4342473 h 4351731"/>
              <a:gd name="connsiteX7" fmla="*/ 4196266 w 6838021"/>
              <a:gd name="connsiteY7" fmla="*/ 4342473 h 4351731"/>
              <a:gd name="connsiteX8" fmla="*/ 4191583 w 6838021"/>
              <a:gd name="connsiteY8" fmla="*/ 4343863 h 4351731"/>
              <a:gd name="connsiteX9" fmla="*/ 4156228 w 6838021"/>
              <a:gd name="connsiteY9" fmla="*/ 4349259 h 4351731"/>
              <a:gd name="connsiteX10" fmla="*/ 4156228 w 6838021"/>
              <a:gd name="connsiteY10" fmla="*/ 4351384 h 4351731"/>
              <a:gd name="connsiteX11" fmla="*/ 4116978 w 6838021"/>
              <a:gd name="connsiteY11" fmla="*/ 4351384 h 4351731"/>
              <a:gd name="connsiteX12" fmla="*/ 2287393 w 6838021"/>
              <a:gd name="connsiteY12" fmla="*/ 4351384 h 4351731"/>
              <a:gd name="connsiteX13" fmla="*/ 2287395 w 6838021"/>
              <a:gd name="connsiteY13" fmla="*/ 4351731 h 4351731"/>
              <a:gd name="connsiteX14" fmla="*/ 2248144 w 6838021"/>
              <a:gd name="connsiteY14" fmla="*/ 4351731 h 4351731"/>
              <a:gd name="connsiteX15" fmla="*/ 370189 w 6838021"/>
              <a:gd name="connsiteY15" fmla="*/ 4351731 h 4351731"/>
              <a:gd name="connsiteX16" fmla="*/ 330939 w 6838021"/>
              <a:gd name="connsiteY16" fmla="*/ 4351731 h 4351731"/>
              <a:gd name="connsiteX17" fmla="*/ 330939 w 6838021"/>
              <a:gd name="connsiteY17" fmla="*/ 4349605 h 4351731"/>
              <a:gd name="connsiteX18" fmla="*/ 295583 w 6838021"/>
              <a:gd name="connsiteY18" fmla="*/ 4344209 h 4351731"/>
              <a:gd name="connsiteX19" fmla="*/ 84534 w 6838021"/>
              <a:gd name="connsiteY19" fmla="*/ 4217017 h 4351731"/>
              <a:gd name="connsiteX20" fmla="*/ 0 w 6838021"/>
              <a:gd name="connsiteY20" fmla="*/ 3981543 h 4351731"/>
              <a:gd name="connsiteX21" fmla="*/ 295583 w 6838021"/>
              <a:gd name="connsiteY21" fmla="*/ 3618876 h 4351731"/>
              <a:gd name="connsiteX22" fmla="*/ 330939 w 6838021"/>
              <a:gd name="connsiteY22" fmla="*/ 3613480 h 4351731"/>
              <a:gd name="connsiteX23" fmla="*/ 330939 w 6838021"/>
              <a:gd name="connsiteY23" fmla="*/ 3611356 h 4351731"/>
              <a:gd name="connsiteX24" fmla="*/ 370189 w 6838021"/>
              <a:gd name="connsiteY24" fmla="*/ 3611356 h 4351731"/>
              <a:gd name="connsiteX25" fmla="*/ 2199774 w 6838021"/>
              <a:gd name="connsiteY25" fmla="*/ 3611356 h 4351731"/>
              <a:gd name="connsiteX26" fmla="*/ 2199774 w 6838021"/>
              <a:gd name="connsiteY26" fmla="*/ 3611010 h 4351731"/>
              <a:gd name="connsiteX27" fmla="*/ 2239023 w 6838021"/>
              <a:gd name="connsiteY27" fmla="*/ 3611010 h 4351731"/>
              <a:gd name="connsiteX28" fmla="*/ 3803496 w 6838021"/>
              <a:gd name="connsiteY28" fmla="*/ 3611011 h 4351731"/>
              <a:gd name="connsiteX29" fmla="*/ 3808178 w 6838021"/>
              <a:gd name="connsiteY29" fmla="*/ 3609619 h 4351731"/>
              <a:gd name="connsiteX30" fmla="*/ 3843534 w 6838021"/>
              <a:gd name="connsiteY30" fmla="*/ 3604224 h 4351731"/>
              <a:gd name="connsiteX31" fmla="*/ 3843534 w 6838021"/>
              <a:gd name="connsiteY31" fmla="*/ 3602099 h 4351731"/>
              <a:gd name="connsiteX32" fmla="*/ 3882783 w 6838021"/>
              <a:gd name="connsiteY32" fmla="*/ 3602099 h 4351731"/>
              <a:gd name="connsiteX33" fmla="*/ 5712369 w 6838021"/>
              <a:gd name="connsiteY33" fmla="*/ 3602099 h 4351731"/>
              <a:gd name="connsiteX34" fmla="*/ 5010165 w 6838021"/>
              <a:gd name="connsiteY34" fmla="*/ 2699348 h 4351731"/>
              <a:gd name="connsiteX35" fmla="*/ 5049415 w 6838021"/>
              <a:gd name="connsiteY35" fmla="*/ 2699348 h 4351731"/>
              <a:gd name="connsiteX36" fmla="*/ 6838021 w 6838021"/>
              <a:gd name="connsiteY36" fmla="*/ 2699348 h 4351731"/>
              <a:gd name="connsiteX37" fmla="*/ 6838021 w 6838021"/>
              <a:gd name="connsiteY37" fmla="*/ 3439722 h 4351731"/>
              <a:gd name="connsiteX38" fmla="*/ 5362897 w 6838021"/>
              <a:gd name="connsiteY38" fmla="*/ 3439722 h 4351731"/>
              <a:gd name="connsiteX39" fmla="*/ 5358215 w 6838021"/>
              <a:gd name="connsiteY39" fmla="*/ 3441113 h 4351731"/>
              <a:gd name="connsiteX40" fmla="*/ 5322861 w 6838021"/>
              <a:gd name="connsiteY40" fmla="*/ 3446508 h 4351731"/>
              <a:gd name="connsiteX41" fmla="*/ 5322861 w 6838021"/>
              <a:gd name="connsiteY41" fmla="*/ 3448633 h 4351731"/>
              <a:gd name="connsiteX42" fmla="*/ 5283610 w 6838021"/>
              <a:gd name="connsiteY42" fmla="*/ 3448633 h 4351731"/>
              <a:gd name="connsiteX43" fmla="*/ 3454026 w 6838021"/>
              <a:gd name="connsiteY43" fmla="*/ 3448632 h 4351731"/>
              <a:gd name="connsiteX44" fmla="*/ 3454026 w 6838021"/>
              <a:gd name="connsiteY44" fmla="*/ 3448979 h 4351731"/>
              <a:gd name="connsiteX45" fmla="*/ 3414777 w 6838021"/>
              <a:gd name="connsiteY45" fmla="*/ 3448979 h 4351731"/>
              <a:gd name="connsiteX46" fmla="*/ 1536820 w 6838021"/>
              <a:gd name="connsiteY46" fmla="*/ 3448979 h 4351731"/>
              <a:gd name="connsiteX47" fmla="*/ 1497570 w 6838021"/>
              <a:gd name="connsiteY47" fmla="*/ 3448979 h 4351731"/>
              <a:gd name="connsiteX48" fmla="*/ 1497570 w 6838021"/>
              <a:gd name="connsiteY48" fmla="*/ 3446854 h 4351731"/>
              <a:gd name="connsiteX49" fmla="*/ 1462215 w 6838021"/>
              <a:gd name="connsiteY49" fmla="*/ 3441458 h 4351731"/>
              <a:gd name="connsiteX50" fmla="*/ 1251166 w 6838021"/>
              <a:gd name="connsiteY50" fmla="*/ 3314266 h 4351731"/>
              <a:gd name="connsiteX51" fmla="*/ 1166633 w 6838021"/>
              <a:gd name="connsiteY51" fmla="*/ 3078792 h 4351731"/>
              <a:gd name="connsiteX52" fmla="*/ 1462215 w 6838021"/>
              <a:gd name="connsiteY52" fmla="*/ 2716125 h 4351731"/>
              <a:gd name="connsiteX53" fmla="*/ 1497570 w 6838021"/>
              <a:gd name="connsiteY53" fmla="*/ 2710729 h 4351731"/>
              <a:gd name="connsiteX54" fmla="*/ 1497570 w 6838021"/>
              <a:gd name="connsiteY54" fmla="*/ 2708605 h 4351731"/>
              <a:gd name="connsiteX55" fmla="*/ 1536820 w 6838021"/>
              <a:gd name="connsiteY55" fmla="*/ 2708605 h 4351731"/>
              <a:gd name="connsiteX56" fmla="*/ 3366405 w 6838021"/>
              <a:gd name="connsiteY56" fmla="*/ 2708605 h 4351731"/>
              <a:gd name="connsiteX57" fmla="*/ 3366405 w 6838021"/>
              <a:gd name="connsiteY57" fmla="*/ 2708259 h 4351731"/>
              <a:gd name="connsiteX58" fmla="*/ 3405657 w 6838021"/>
              <a:gd name="connsiteY58" fmla="*/ 2708259 h 4351731"/>
              <a:gd name="connsiteX59" fmla="*/ 4970127 w 6838021"/>
              <a:gd name="connsiteY59" fmla="*/ 2708260 h 4351731"/>
              <a:gd name="connsiteX60" fmla="*/ 4974810 w 6838021"/>
              <a:gd name="connsiteY60" fmla="*/ 2706869 h 4351731"/>
              <a:gd name="connsiteX61" fmla="*/ 5010165 w 6838021"/>
              <a:gd name="connsiteY61" fmla="*/ 2701473 h 4351731"/>
              <a:gd name="connsiteX62" fmla="*/ 6056431 w 6838021"/>
              <a:gd name="connsiteY62" fmla="*/ 1796596 h 4351731"/>
              <a:gd name="connsiteX63" fmla="*/ 6095680 w 6838021"/>
              <a:gd name="connsiteY63" fmla="*/ 1796596 h 4351731"/>
              <a:gd name="connsiteX64" fmla="*/ 6838021 w 6838021"/>
              <a:gd name="connsiteY64" fmla="*/ 1796596 h 4351731"/>
              <a:gd name="connsiteX65" fmla="*/ 6838021 w 6838021"/>
              <a:gd name="connsiteY65" fmla="*/ 2536970 h 4351731"/>
              <a:gd name="connsiteX66" fmla="*/ 6409163 w 6838021"/>
              <a:gd name="connsiteY66" fmla="*/ 2536970 h 4351731"/>
              <a:gd name="connsiteX67" fmla="*/ 6404481 w 6838021"/>
              <a:gd name="connsiteY67" fmla="*/ 2538361 h 4351731"/>
              <a:gd name="connsiteX68" fmla="*/ 6369125 w 6838021"/>
              <a:gd name="connsiteY68" fmla="*/ 2543756 h 4351731"/>
              <a:gd name="connsiteX69" fmla="*/ 6369125 w 6838021"/>
              <a:gd name="connsiteY69" fmla="*/ 2545882 h 4351731"/>
              <a:gd name="connsiteX70" fmla="*/ 6329875 w 6838021"/>
              <a:gd name="connsiteY70" fmla="*/ 2545882 h 4351731"/>
              <a:gd name="connsiteX71" fmla="*/ 4500291 w 6838021"/>
              <a:gd name="connsiteY71" fmla="*/ 2545881 h 4351731"/>
              <a:gd name="connsiteX72" fmla="*/ 4500291 w 6838021"/>
              <a:gd name="connsiteY72" fmla="*/ 2546227 h 4351731"/>
              <a:gd name="connsiteX73" fmla="*/ 4461041 w 6838021"/>
              <a:gd name="connsiteY73" fmla="*/ 2546227 h 4351731"/>
              <a:gd name="connsiteX74" fmla="*/ 2583085 w 6838021"/>
              <a:gd name="connsiteY74" fmla="*/ 2546227 h 4351731"/>
              <a:gd name="connsiteX75" fmla="*/ 2543836 w 6838021"/>
              <a:gd name="connsiteY75" fmla="*/ 2546227 h 4351731"/>
              <a:gd name="connsiteX76" fmla="*/ 2543836 w 6838021"/>
              <a:gd name="connsiteY76" fmla="*/ 2544102 h 4351731"/>
              <a:gd name="connsiteX77" fmla="*/ 2508479 w 6838021"/>
              <a:gd name="connsiteY77" fmla="*/ 2538706 h 4351731"/>
              <a:gd name="connsiteX78" fmla="*/ 2297431 w 6838021"/>
              <a:gd name="connsiteY78" fmla="*/ 2411514 h 4351731"/>
              <a:gd name="connsiteX79" fmla="*/ 2212898 w 6838021"/>
              <a:gd name="connsiteY79" fmla="*/ 2176039 h 4351731"/>
              <a:gd name="connsiteX80" fmla="*/ 2508479 w 6838021"/>
              <a:gd name="connsiteY80" fmla="*/ 1813373 h 4351731"/>
              <a:gd name="connsiteX81" fmla="*/ 2543836 w 6838021"/>
              <a:gd name="connsiteY81" fmla="*/ 1807977 h 4351731"/>
              <a:gd name="connsiteX82" fmla="*/ 2543836 w 6838021"/>
              <a:gd name="connsiteY82" fmla="*/ 1805852 h 4351731"/>
              <a:gd name="connsiteX83" fmla="*/ 2583085 w 6838021"/>
              <a:gd name="connsiteY83" fmla="*/ 1805852 h 4351731"/>
              <a:gd name="connsiteX84" fmla="*/ 4412671 w 6838021"/>
              <a:gd name="connsiteY84" fmla="*/ 1805852 h 4351731"/>
              <a:gd name="connsiteX85" fmla="*/ 4412671 w 6838021"/>
              <a:gd name="connsiteY85" fmla="*/ 1805506 h 4351731"/>
              <a:gd name="connsiteX86" fmla="*/ 4451921 w 6838021"/>
              <a:gd name="connsiteY86" fmla="*/ 1805506 h 4351731"/>
              <a:gd name="connsiteX87" fmla="*/ 6016393 w 6838021"/>
              <a:gd name="connsiteY87" fmla="*/ 1805507 h 4351731"/>
              <a:gd name="connsiteX88" fmla="*/ 6021075 w 6838021"/>
              <a:gd name="connsiteY88" fmla="*/ 1804116 h 4351731"/>
              <a:gd name="connsiteX89" fmla="*/ 6056431 w 6838021"/>
              <a:gd name="connsiteY89" fmla="*/ 1798721 h 4351731"/>
              <a:gd name="connsiteX90" fmla="*/ 6838021 w 6838021"/>
              <a:gd name="connsiteY90" fmla="*/ 898208 h 4351731"/>
              <a:gd name="connsiteX91" fmla="*/ 6838021 w 6838021"/>
              <a:gd name="connsiteY91" fmla="*/ 1643128 h 4351731"/>
              <a:gd name="connsiteX92" fmla="*/ 5296563 w 6838021"/>
              <a:gd name="connsiteY92" fmla="*/ 1643128 h 4351731"/>
              <a:gd name="connsiteX93" fmla="*/ 5296563 w 6838021"/>
              <a:gd name="connsiteY93" fmla="*/ 1643474 h 4351731"/>
              <a:gd name="connsiteX94" fmla="*/ 5257313 w 6838021"/>
              <a:gd name="connsiteY94" fmla="*/ 1643474 h 4351731"/>
              <a:gd name="connsiteX95" fmla="*/ 3379357 w 6838021"/>
              <a:gd name="connsiteY95" fmla="*/ 1643474 h 4351731"/>
              <a:gd name="connsiteX96" fmla="*/ 3340107 w 6838021"/>
              <a:gd name="connsiteY96" fmla="*/ 1643474 h 4351731"/>
              <a:gd name="connsiteX97" fmla="*/ 3340107 w 6838021"/>
              <a:gd name="connsiteY97" fmla="*/ 1641349 h 4351731"/>
              <a:gd name="connsiteX98" fmla="*/ 3304751 w 6838021"/>
              <a:gd name="connsiteY98" fmla="*/ 1635953 h 4351731"/>
              <a:gd name="connsiteX99" fmla="*/ 3093703 w 6838021"/>
              <a:gd name="connsiteY99" fmla="*/ 1508761 h 4351731"/>
              <a:gd name="connsiteX100" fmla="*/ 3009171 w 6838021"/>
              <a:gd name="connsiteY100" fmla="*/ 1273286 h 4351731"/>
              <a:gd name="connsiteX101" fmla="*/ 3304751 w 6838021"/>
              <a:gd name="connsiteY101" fmla="*/ 910620 h 4351731"/>
              <a:gd name="connsiteX102" fmla="*/ 3340107 w 6838021"/>
              <a:gd name="connsiteY102" fmla="*/ 905224 h 4351731"/>
              <a:gd name="connsiteX103" fmla="*/ 3340107 w 6838021"/>
              <a:gd name="connsiteY103" fmla="*/ 903100 h 4351731"/>
              <a:gd name="connsiteX104" fmla="*/ 3379357 w 6838021"/>
              <a:gd name="connsiteY104" fmla="*/ 903100 h 4351731"/>
              <a:gd name="connsiteX105" fmla="*/ 5208943 w 6838021"/>
              <a:gd name="connsiteY105" fmla="*/ 903099 h 4351731"/>
              <a:gd name="connsiteX106" fmla="*/ 5208943 w 6838021"/>
              <a:gd name="connsiteY106" fmla="*/ 902753 h 4351731"/>
              <a:gd name="connsiteX107" fmla="*/ 5248192 w 6838021"/>
              <a:gd name="connsiteY107" fmla="*/ 902753 h 4351731"/>
              <a:gd name="connsiteX108" fmla="*/ 6812664 w 6838021"/>
              <a:gd name="connsiteY108" fmla="*/ 902754 h 4351731"/>
              <a:gd name="connsiteX109" fmla="*/ 6817347 w 6838021"/>
              <a:gd name="connsiteY109" fmla="*/ 901363 h 4351731"/>
              <a:gd name="connsiteX110" fmla="*/ 6199653 w 6838021"/>
              <a:gd name="connsiteY110" fmla="*/ 0 h 4351731"/>
              <a:gd name="connsiteX111" fmla="*/ 6238903 w 6838021"/>
              <a:gd name="connsiteY111" fmla="*/ 0 h 4351731"/>
              <a:gd name="connsiteX112" fmla="*/ 6838021 w 6838021"/>
              <a:gd name="connsiteY112" fmla="*/ 0 h 4351731"/>
              <a:gd name="connsiteX113" fmla="*/ 6838021 w 6838021"/>
              <a:gd name="connsiteY113" fmla="*/ 740374 h 4351731"/>
              <a:gd name="connsiteX114" fmla="*/ 6287273 w 6838021"/>
              <a:gd name="connsiteY114" fmla="*/ 740374 h 4351731"/>
              <a:gd name="connsiteX115" fmla="*/ 6287273 w 6838021"/>
              <a:gd name="connsiteY115" fmla="*/ 740720 h 4351731"/>
              <a:gd name="connsiteX116" fmla="*/ 6248023 w 6838021"/>
              <a:gd name="connsiteY116" fmla="*/ 740720 h 4351731"/>
              <a:gd name="connsiteX117" fmla="*/ 4370069 w 6838021"/>
              <a:gd name="connsiteY117" fmla="*/ 740720 h 4351731"/>
              <a:gd name="connsiteX118" fmla="*/ 4330818 w 6838021"/>
              <a:gd name="connsiteY118" fmla="*/ 740720 h 4351731"/>
              <a:gd name="connsiteX119" fmla="*/ 4330818 w 6838021"/>
              <a:gd name="connsiteY119" fmla="*/ 738596 h 4351731"/>
              <a:gd name="connsiteX120" fmla="*/ 4295463 w 6838021"/>
              <a:gd name="connsiteY120" fmla="*/ 733199 h 4351731"/>
              <a:gd name="connsiteX121" fmla="*/ 4084414 w 6838021"/>
              <a:gd name="connsiteY121" fmla="*/ 606007 h 4351731"/>
              <a:gd name="connsiteX122" fmla="*/ 3999881 w 6838021"/>
              <a:gd name="connsiteY122" fmla="*/ 370532 h 4351731"/>
              <a:gd name="connsiteX123" fmla="*/ 4295463 w 6838021"/>
              <a:gd name="connsiteY123" fmla="*/ 7867 h 4351731"/>
              <a:gd name="connsiteX124" fmla="*/ 4330818 w 6838021"/>
              <a:gd name="connsiteY124" fmla="*/ 2470 h 4351731"/>
              <a:gd name="connsiteX125" fmla="*/ 4330818 w 6838021"/>
              <a:gd name="connsiteY125" fmla="*/ 346 h 4351731"/>
              <a:gd name="connsiteX126" fmla="*/ 4370069 w 6838021"/>
              <a:gd name="connsiteY126" fmla="*/ 346 h 4351731"/>
              <a:gd name="connsiteX127" fmla="*/ 6199653 w 6838021"/>
              <a:gd name="connsiteY127" fmla="*/ 346 h 435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838021" h="4351731">
                <a:moveTo>
                  <a:pt x="5712369" y="3601753"/>
                </a:moveTo>
                <a:lnTo>
                  <a:pt x="5751618" y="3601753"/>
                </a:lnTo>
                <a:lnTo>
                  <a:pt x="6838021" y="3601753"/>
                </a:lnTo>
                <a:lnTo>
                  <a:pt x="6838020" y="4342128"/>
                </a:lnTo>
                <a:lnTo>
                  <a:pt x="5799988" y="4342128"/>
                </a:lnTo>
                <a:lnTo>
                  <a:pt x="5799988" y="4342473"/>
                </a:lnTo>
                <a:lnTo>
                  <a:pt x="5760738" y="4342473"/>
                </a:lnTo>
                <a:lnTo>
                  <a:pt x="4196266" y="4342473"/>
                </a:lnTo>
                <a:lnTo>
                  <a:pt x="4191583" y="4343863"/>
                </a:lnTo>
                <a:lnTo>
                  <a:pt x="4156228" y="4349259"/>
                </a:lnTo>
                <a:lnTo>
                  <a:pt x="4156228" y="4351384"/>
                </a:lnTo>
                <a:lnTo>
                  <a:pt x="4116978" y="4351384"/>
                </a:lnTo>
                <a:lnTo>
                  <a:pt x="2287393" y="4351384"/>
                </a:lnTo>
                <a:lnTo>
                  <a:pt x="2287395" y="4351731"/>
                </a:lnTo>
                <a:lnTo>
                  <a:pt x="2248144" y="4351731"/>
                </a:lnTo>
                <a:lnTo>
                  <a:pt x="370189" y="4351731"/>
                </a:lnTo>
                <a:lnTo>
                  <a:pt x="330939" y="4351731"/>
                </a:lnTo>
                <a:lnTo>
                  <a:pt x="330939" y="4349605"/>
                </a:lnTo>
                <a:lnTo>
                  <a:pt x="295583" y="4344209"/>
                </a:lnTo>
                <a:cubicBezTo>
                  <a:pt x="211239" y="4326950"/>
                  <a:pt x="137344" y="4281007"/>
                  <a:pt x="84534" y="4217017"/>
                </a:cubicBezTo>
                <a:cubicBezTo>
                  <a:pt x="31724" y="4153026"/>
                  <a:pt x="0" y="4070990"/>
                  <a:pt x="0" y="3981543"/>
                </a:cubicBezTo>
                <a:cubicBezTo>
                  <a:pt x="0" y="3802650"/>
                  <a:pt x="126895" y="3653396"/>
                  <a:pt x="295583" y="3618876"/>
                </a:cubicBezTo>
                <a:lnTo>
                  <a:pt x="330939" y="3613480"/>
                </a:lnTo>
                <a:lnTo>
                  <a:pt x="330939" y="3611356"/>
                </a:lnTo>
                <a:lnTo>
                  <a:pt x="370189" y="3611356"/>
                </a:lnTo>
                <a:lnTo>
                  <a:pt x="2199774" y="3611356"/>
                </a:lnTo>
                <a:lnTo>
                  <a:pt x="2199774" y="3611010"/>
                </a:lnTo>
                <a:lnTo>
                  <a:pt x="2239023" y="3611010"/>
                </a:lnTo>
                <a:lnTo>
                  <a:pt x="3803496" y="3611011"/>
                </a:lnTo>
                <a:lnTo>
                  <a:pt x="3808178" y="3609619"/>
                </a:lnTo>
                <a:lnTo>
                  <a:pt x="3843534" y="3604224"/>
                </a:lnTo>
                <a:lnTo>
                  <a:pt x="3843534" y="3602099"/>
                </a:lnTo>
                <a:lnTo>
                  <a:pt x="3882783" y="3602099"/>
                </a:lnTo>
                <a:lnTo>
                  <a:pt x="5712369" y="3602099"/>
                </a:lnTo>
                <a:close/>
                <a:moveTo>
                  <a:pt x="5010165" y="2699348"/>
                </a:moveTo>
                <a:lnTo>
                  <a:pt x="5049415" y="2699348"/>
                </a:lnTo>
                <a:lnTo>
                  <a:pt x="6838021" y="2699348"/>
                </a:lnTo>
                <a:lnTo>
                  <a:pt x="6838021" y="3439722"/>
                </a:lnTo>
                <a:lnTo>
                  <a:pt x="5362897" y="3439722"/>
                </a:lnTo>
                <a:lnTo>
                  <a:pt x="5358215" y="3441113"/>
                </a:lnTo>
                <a:lnTo>
                  <a:pt x="5322861" y="3446508"/>
                </a:lnTo>
                <a:lnTo>
                  <a:pt x="5322861" y="3448633"/>
                </a:lnTo>
                <a:lnTo>
                  <a:pt x="5283610" y="3448633"/>
                </a:lnTo>
                <a:lnTo>
                  <a:pt x="3454026" y="3448632"/>
                </a:lnTo>
                <a:lnTo>
                  <a:pt x="3454026" y="3448979"/>
                </a:lnTo>
                <a:lnTo>
                  <a:pt x="3414777" y="3448979"/>
                </a:lnTo>
                <a:lnTo>
                  <a:pt x="1536820" y="3448979"/>
                </a:lnTo>
                <a:lnTo>
                  <a:pt x="1497570" y="3448979"/>
                </a:lnTo>
                <a:lnTo>
                  <a:pt x="1497570" y="3446854"/>
                </a:lnTo>
                <a:lnTo>
                  <a:pt x="1462215" y="3441458"/>
                </a:lnTo>
                <a:cubicBezTo>
                  <a:pt x="1377871" y="3424199"/>
                  <a:pt x="1303975" y="3378256"/>
                  <a:pt x="1251166" y="3314266"/>
                </a:cubicBezTo>
                <a:cubicBezTo>
                  <a:pt x="1198356" y="3250275"/>
                  <a:pt x="1166633" y="3168238"/>
                  <a:pt x="1166633" y="3078792"/>
                </a:cubicBezTo>
                <a:cubicBezTo>
                  <a:pt x="1166633" y="2899899"/>
                  <a:pt x="1293528" y="2750645"/>
                  <a:pt x="1462215" y="2716125"/>
                </a:cubicBezTo>
                <a:lnTo>
                  <a:pt x="1497570" y="2710729"/>
                </a:lnTo>
                <a:lnTo>
                  <a:pt x="1497570" y="2708605"/>
                </a:lnTo>
                <a:lnTo>
                  <a:pt x="1536820" y="2708605"/>
                </a:lnTo>
                <a:lnTo>
                  <a:pt x="3366405" y="2708605"/>
                </a:lnTo>
                <a:lnTo>
                  <a:pt x="3366405" y="2708259"/>
                </a:lnTo>
                <a:lnTo>
                  <a:pt x="3405657" y="2708259"/>
                </a:lnTo>
                <a:lnTo>
                  <a:pt x="4970127" y="2708260"/>
                </a:lnTo>
                <a:lnTo>
                  <a:pt x="4974810" y="2706869"/>
                </a:lnTo>
                <a:lnTo>
                  <a:pt x="5010165" y="2701473"/>
                </a:lnTo>
                <a:close/>
                <a:moveTo>
                  <a:pt x="6056431" y="1796596"/>
                </a:moveTo>
                <a:lnTo>
                  <a:pt x="6095680" y="1796596"/>
                </a:lnTo>
                <a:lnTo>
                  <a:pt x="6838021" y="1796596"/>
                </a:lnTo>
                <a:lnTo>
                  <a:pt x="6838021" y="2536970"/>
                </a:lnTo>
                <a:lnTo>
                  <a:pt x="6409163" y="2536970"/>
                </a:lnTo>
                <a:lnTo>
                  <a:pt x="6404481" y="2538361"/>
                </a:lnTo>
                <a:lnTo>
                  <a:pt x="6369125" y="2543756"/>
                </a:lnTo>
                <a:lnTo>
                  <a:pt x="6369125" y="2545882"/>
                </a:lnTo>
                <a:lnTo>
                  <a:pt x="6329875" y="2545882"/>
                </a:lnTo>
                <a:lnTo>
                  <a:pt x="4500291" y="2545881"/>
                </a:lnTo>
                <a:lnTo>
                  <a:pt x="4500291" y="2546227"/>
                </a:lnTo>
                <a:lnTo>
                  <a:pt x="4461041" y="2546227"/>
                </a:lnTo>
                <a:lnTo>
                  <a:pt x="2583085" y="2546227"/>
                </a:lnTo>
                <a:lnTo>
                  <a:pt x="2543836" y="2546227"/>
                </a:lnTo>
                <a:lnTo>
                  <a:pt x="2543836" y="2544102"/>
                </a:lnTo>
                <a:lnTo>
                  <a:pt x="2508479" y="2538706"/>
                </a:lnTo>
                <a:cubicBezTo>
                  <a:pt x="2424136" y="2521447"/>
                  <a:pt x="2350241" y="2475503"/>
                  <a:pt x="2297431" y="2411514"/>
                </a:cubicBezTo>
                <a:cubicBezTo>
                  <a:pt x="2244621" y="2347523"/>
                  <a:pt x="2212898" y="2265486"/>
                  <a:pt x="2212898" y="2176039"/>
                </a:cubicBezTo>
                <a:cubicBezTo>
                  <a:pt x="2212898" y="1997147"/>
                  <a:pt x="2339792" y="1847892"/>
                  <a:pt x="2508479" y="1813373"/>
                </a:cubicBezTo>
                <a:lnTo>
                  <a:pt x="2543836" y="1807977"/>
                </a:lnTo>
                <a:lnTo>
                  <a:pt x="2543836" y="1805852"/>
                </a:lnTo>
                <a:lnTo>
                  <a:pt x="2583085" y="1805852"/>
                </a:lnTo>
                <a:lnTo>
                  <a:pt x="4412671" y="1805852"/>
                </a:lnTo>
                <a:lnTo>
                  <a:pt x="4412671" y="1805506"/>
                </a:lnTo>
                <a:lnTo>
                  <a:pt x="4451921" y="1805506"/>
                </a:lnTo>
                <a:lnTo>
                  <a:pt x="6016393" y="1805507"/>
                </a:lnTo>
                <a:lnTo>
                  <a:pt x="6021075" y="1804116"/>
                </a:lnTo>
                <a:lnTo>
                  <a:pt x="6056431" y="1798721"/>
                </a:lnTo>
                <a:close/>
                <a:moveTo>
                  <a:pt x="6838021" y="898208"/>
                </a:moveTo>
                <a:lnTo>
                  <a:pt x="6838021" y="1643128"/>
                </a:lnTo>
                <a:lnTo>
                  <a:pt x="5296563" y="1643128"/>
                </a:lnTo>
                <a:lnTo>
                  <a:pt x="5296563" y="1643474"/>
                </a:lnTo>
                <a:lnTo>
                  <a:pt x="5257313" y="1643474"/>
                </a:lnTo>
                <a:lnTo>
                  <a:pt x="3379357" y="1643474"/>
                </a:lnTo>
                <a:lnTo>
                  <a:pt x="3340107" y="1643474"/>
                </a:lnTo>
                <a:lnTo>
                  <a:pt x="3340107" y="1641349"/>
                </a:lnTo>
                <a:lnTo>
                  <a:pt x="3304751" y="1635953"/>
                </a:lnTo>
                <a:cubicBezTo>
                  <a:pt x="3220408" y="1618694"/>
                  <a:pt x="3146513" y="1572750"/>
                  <a:pt x="3093703" y="1508761"/>
                </a:cubicBezTo>
                <a:cubicBezTo>
                  <a:pt x="3040893" y="1444769"/>
                  <a:pt x="3009171" y="1362733"/>
                  <a:pt x="3009171" y="1273286"/>
                </a:cubicBezTo>
                <a:cubicBezTo>
                  <a:pt x="3009171" y="1094394"/>
                  <a:pt x="3136064" y="945139"/>
                  <a:pt x="3304751" y="910620"/>
                </a:cubicBezTo>
                <a:lnTo>
                  <a:pt x="3340107" y="905224"/>
                </a:lnTo>
                <a:lnTo>
                  <a:pt x="3340107" y="903100"/>
                </a:lnTo>
                <a:lnTo>
                  <a:pt x="3379357" y="903100"/>
                </a:lnTo>
                <a:lnTo>
                  <a:pt x="5208943" y="903099"/>
                </a:lnTo>
                <a:lnTo>
                  <a:pt x="5208943" y="902753"/>
                </a:lnTo>
                <a:lnTo>
                  <a:pt x="5248192" y="902753"/>
                </a:lnTo>
                <a:lnTo>
                  <a:pt x="6812664" y="902754"/>
                </a:lnTo>
                <a:lnTo>
                  <a:pt x="6817347" y="901363"/>
                </a:lnTo>
                <a:close/>
                <a:moveTo>
                  <a:pt x="6199653" y="0"/>
                </a:moveTo>
                <a:lnTo>
                  <a:pt x="6238903" y="0"/>
                </a:lnTo>
                <a:lnTo>
                  <a:pt x="6838021" y="0"/>
                </a:lnTo>
                <a:lnTo>
                  <a:pt x="6838021" y="740374"/>
                </a:lnTo>
                <a:lnTo>
                  <a:pt x="6287273" y="740374"/>
                </a:lnTo>
                <a:lnTo>
                  <a:pt x="6287273" y="740720"/>
                </a:lnTo>
                <a:lnTo>
                  <a:pt x="6248023" y="740720"/>
                </a:lnTo>
                <a:lnTo>
                  <a:pt x="4370069" y="740720"/>
                </a:lnTo>
                <a:lnTo>
                  <a:pt x="4330818" y="740720"/>
                </a:lnTo>
                <a:lnTo>
                  <a:pt x="4330818" y="738596"/>
                </a:lnTo>
                <a:lnTo>
                  <a:pt x="4295463" y="733199"/>
                </a:lnTo>
                <a:cubicBezTo>
                  <a:pt x="4211119" y="715940"/>
                  <a:pt x="4137223" y="669997"/>
                  <a:pt x="4084414" y="606007"/>
                </a:cubicBezTo>
                <a:cubicBezTo>
                  <a:pt x="4031604" y="542016"/>
                  <a:pt x="3999881" y="459979"/>
                  <a:pt x="3999881" y="370532"/>
                </a:cubicBezTo>
                <a:cubicBezTo>
                  <a:pt x="3999881" y="191640"/>
                  <a:pt x="4126775" y="42385"/>
                  <a:pt x="4295463" y="7867"/>
                </a:cubicBezTo>
                <a:lnTo>
                  <a:pt x="4330818" y="2470"/>
                </a:lnTo>
                <a:lnTo>
                  <a:pt x="4330818" y="346"/>
                </a:lnTo>
                <a:lnTo>
                  <a:pt x="4370069" y="346"/>
                </a:lnTo>
                <a:lnTo>
                  <a:pt x="6199653" y="346"/>
                </a:lnTo>
                <a:close/>
              </a:path>
            </a:pathLst>
          </a:custGeom>
          <a:solidFill>
            <a:schemeClr val="bg2"/>
          </a:solidFill>
        </p:spPr>
        <p:txBody>
          <a:bodyPr wrap="square">
            <a:noAutofit/>
          </a:bodyPr>
          <a:lstStyle/>
          <a:p>
            <a:endParaRPr lang="id-ID"/>
          </a:p>
        </p:txBody>
      </p:sp>
      <p:sp>
        <p:nvSpPr>
          <p:cNvPr id="5" name="Slide Number Placeholder 4">
            <a:extLst>
              <a:ext uri="{FF2B5EF4-FFF2-40B4-BE49-F238E27FC236}">
                <a16:creationId xmlns:a16="http://schemas.microsoft.com/office/drawing/2014/main" id="{115C4BB0-1084-43B3-999A-DFF41EFD14CC}"/>
              </a:ext>
            </a:extLst>
          </p:cNvPr>
          <p:cNvSpPr>
            <a:spLocks noGrp="1"/>
          </p:cNvSpPr>
          <p:nvPr>
            <p:ph type="sldNum" sz="quarter" idx="12"/>
          </p:nvPr>
        </p:nvSpPr>
        <p:spPr/>
        <p:txBody>
          <a:bodyPr/>
          <a:lstStyle/>
          <a:p>
            <a:fld id="{639A98F4-1633-4B84-8120-DF815B8D76DF}" type="slidenum">
              <a:rPr lang="id-ID" smtClean="0"/>
              <a:pPr/>
              <a:t>‹#›</a:t>
            </a:fld>
            <a:endParaRPr lang="id-ID"/>
          </a:p>
        </p:txBody>
      </p:sp>
    </p:spTree>
    <p:extLst>
      <p:ext uri="{BB962C8B-B14F-4D97-AF65-F5344CB8AC3E}">
        <p14:creationId xmlns:p14="http://schemas.microsoft.com/office/powerpoint/2010/main" val="2407600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ECF9054-626F-449F-9B37-EA28A971A902}"/>
              </a:ext>
            </a:extLst>
          </p:cNvPr>
          <p:cNvSpPr>
            <a:spLocks noGrp="1"/>
          </p:cNvSpPr>
          <p:nvPr>
            <p:ph type="pic" sz="quarter" idx="21"/>
          </p:nvPr>
        </p:nvSpPr>
        <p:spPr>
          <a:xfrm>
            <a:off x="1" y="1384627"/>
            <a:ext cx="6248809" cy="4088745"/>
          </a:xfrm>
          <a:custGeom>
            <a:avLst/>
            <a:gdLst>
              <a:gd name="connsiteX0" fmla="*/ 5623928 w 6248809"/>
              <a:gd name="connsiteY0" fmla="*/ 0 h 4088745"/>
              <a:gd name="connsiteX1" fmla="*/ 6245583 w 6248809"/>
              <a:gd name="connsiteY1" fmla="*/ 560991 h 4088745"/>
              <a:gd name="connsiteX2" fmla="*/ 6248809 w 6248809"/>
              <a:gd name="connsiteY2" fmla="*/ 624881 h 4088745"/>
              <a:gd name="connsiteX3" fmla="*/ 6248809 w 6248809"/>
              <a:gd name="connsiteY3" fmla="*/ 3464073 h 4088745"/>
              <a:gd name="connsiteX4" fmla="*/ 6248798 w 6248809"/>
              <a:gd name="connsiteY4" fmla="*/ 3464073 h 4088745"/>
              <a:gd name="connsiteX5" fmla="*/ 6245582 w 6248809"/>
              <a:gd name="connsiteY5" fmla="*/ 3527755 h 4088745"/>
              <a:gd name="connsiteX6" fmla="*/ 5623928 w 6248809"/>
              <a:gd name="connsiteY6" fmla="*/ 4088745 h 4088745"/>
              <a:gd name="connsiteX7" fmla="*/ 5002273 w 6248809"/>
              <a:gd name="connsiteY7" fmla="*/ 3527755 h 4088745"/>
              <a:gd name="connsiteX8" fmla="*/ 4999057 w 6248809"/>
              <a:gd name="connsiteY8" fmla="*/ 3464073 h 4088745"/>
              <a:gd name="connsiteX9" fmla="*/ 4999048 w 6248809"/>
              <a:gd name="connsiteY9" fmla="*/ 3464073 h 4088745"/>
              <a:gd name="connsiteX10" fmla="*/ 4999048 w 6248809"/>
              <a:gd name="connsiteY10" fmla="*/ 3463893 h 4088745"/>
              <a:gd name="connsiteX11" fmla="*/ 4999047 w 6248809"/>
              <a:gd name="connsiteY11" fmla="*/ 3463864 h 4088745"/>
              <a:gd name="connsiteX12" fmla="*/ 4999048 w 6248809"/>
              <a:gd name="connsiteY12" fmla="*/ 3463835 h 4088745"/>
              <a:gd name="connsiteX13" fmla="*/ 4999048 w 6248809"/>
              <a:gd name="connsiteY13" fmla="*/ 624896 h 4088745"/>
              <a:gd name="connsiteX14" fmla="*/ 4999048 w 6248809"/>
              <a:gd name="connsiteY14" fmla="*/ 624881 h 4088745"/>
              <a:gd name="connsiteX15" fmla="*/ 5623928 w 6248809"/>
              <a:gd name="connsiteY15" fmla="*/ 0 h 4088745"/>
              <a:gd name="connsiteX16" fmla="*/ 3124405 w 6248809"/>
              <a:gd name="connsiteY16" fmla="*/ 0 h 4088745"/>
              <a:gd name="connsiteX17" fmla="*/ 3746060 w 6248809"/>
              <a:gd name="connsiteY17" fmla="*/ 560990 h 4088745"/>
              <a:gd name="connsiteX18" fmla="*/ 3749286 w 6248809"/>
              <a:gd name="connsiteY18" fmla="*/ 624881 h 4088745"/>
              <a:gd name="connsiteX19" fmla="*/ 3749286 w 6248809"/>
              <a:gd name="connsiteY19" fmla="*/ 624778 h 4088745"/>
              <a:gd name="connsiteX20" fmla="*/ 4374167 w 6248809"/>
              <a:gd name="connsiteY20" fmla="*/ 1249658 h 4088745"/>
              <a:gd name="connsiteX21" fmla="*/ 4995821 w 6248809"/>
              <a:gd name="connsiteY21" fmla="*/ 688667 h 4088745"/>
              <a:gd name="connsiteX22" fmla="*/ 4999047 w 6248809"/>
              <a:gd name="connsiteY22" fmla="*/ 624792 h 4088745"/>
              <a:gd name="connsiteX23" fmla="*/ 4999047 w 6248809"/>
              <a:gd name="connsiteY23" fmla="*/ 3463864 h 4088745"/>
              <a:gd name="connsiteX24" fmla="*/ 4999047 w 6248809"/>
              <a:gd name="connsiteY24" fmla="*/ 3463954 h 4088745"/>
              <a:gd name="connsiteX25" fmla="*/ 4995821 w 6248809"/>
              <a:gd name="connsiteY25" fmla="*/ 3400078 h 4088745"/>
              <a:gd name="connsiteX26" fmla="*/ 4374167 w 6248809"/>
              <a:gd name="connsiteY26" fmla="*/ 2839088 h 4088745"/>
              <a:gd name="connsiteX27" fmla="*/ 3749286 w 6248809"/>
              <a:gd name="connsiteY27" fmla="*/ 3463968 h 4088745"/>
              <a:gd name="connsiteX28" fmla="*/ 3749286 w 6248809"/>
              <a:gd name="connsiteY28" fmla="*/ 3464073 h 4088745"/>
              <a:gd name="connsiteX29" fmla="*/ 3749275 w 6248809"/>
              <a:gd name="connsiteY29" fmla="*/ 3464073 h 4088745"/>
              <a:gd name="connsiteX30" fmla="*/ 3746059 w 6248809"/>
              <a:gd name="connsiteY30" fmla="*/ 3527755 h 4088745"/>
              <a:gd name="connsiteX31" fmla="*/ 3124404 w 6248809"/>
              <a:gd name="connsiteY31" fmla="*/ 4088745 h 4088745"/>
              <a:gd name="connsiteX32" fmla="*/ 2502750 w 6248809"/>
              <a:gd name="connsiteY32" fmla="*/ 3527755 h 4088745"/>
              <a:gd name="connsiteX33" fmla="*/ 2499534 w 6248809"/>
              <a:gd name="connsiteY33" fmla="*/ 3464073 h 4088745"/>
              <a:gd name="connsiteX34" fmla="*/ 2499525 w 6248809"/>
              <a:gd name="connsiteY34" fmla="*/ 3464073 h 4088745"/>
              <a:gd name="connsiteX35" fmla="*/ 2499525 w 6248809"/>
              <a:gd name="connsiteY35" fmla="*/ 3463893 h 4088745"/>
              <a:gd name="connsiteX36" fmla="*/ 2499523 w 6248809"/>
              <a:gd name="connsiteY36" fmla="*/ 3463864 h 4088745"/>
              <a:gd name="connsiteX37" fmla="*/ 2499525 w 6248809"/>
              <a:gd name="connsiteY37" fmla="*/ 3463835 h 4088745"/>
              <a:gd name="connsiteX38" fmla="*/ 2499525 w 6248809"/>
              <a:gd name="connsiteY38" fmla="*/ 624896 h 4088745"/>
              <a:gd name="connsiteX39" fmla="*/ 2499524 w 6248809"/>
              <a:gd name="connsiteY39" fmla="*/ 624881 h 4088745"/>
              <a:gd name="connsiteX40" fmla="*/ 3124405 w 6248809"/>
              <a:gd name="connsiteY40" fmla="*/ 0 h 4088745"/>
              <a:gd name="connsiteX41" fmla="*/ 624882 w 6248809"/>
              <a:gd name="connsiteY41" fmla="*/ 0 h 4088745"/>
              <a:gd name="connsiteX42" fmla="*/ 1246536 w 6248809"/>
              <a:gd name="connsiteY42" fmla="*/ 560990 h 4088745"/>
              <a:gd name="connsiteX43" fmla="*/ 1249763 w 6248809"/>
              <a:gd name="connsiteY43" fmla="*/ 624881 h 4088745"/>
              <a:gd name="connsiteX44" fmla="*/ 1249763 w 6248809"/>
              <a:gd name="connsiteY44" fmla="*/ 624777 h 4088745"/>
              <a:gd name="connsiteX45" fmla="*/ 1874643 w 6248809"/>
              <a:gd name="connsiteY45" fmla="*/ 1249658 h 4088745"/>
              <a:gd name="connsiteX46" fmla="*/ 2496298 w 6248809"/>
              <a:gd name="connsiteY46" fmla="*/ 688667 h 4088745"/>
              <a:gd name="connsiteX47" fmla="*/ 2499523 w 6248809"/>
              <a:gd name="connsiteY47" fmla="*/ 624792 h 4088745"/>
              <a:gd name="connsiteX48" fmla="*/ 2499523 w 6248809"/>
              <a:gd name="connsiteY48" fmla="*/ 3463864 h 4088745"/>
              <a:gd name="connsiteX49" fmla="*/ 2499523 w 6248809"/>
              <a:gd name="connsiteY49" fmla="*/ 3463954 h 4088745"/>
              <a:gd name="connsiteX50" fmla="*/ 2496298 w 6248809"/>
              <a:gd name="connsiteY50" fmla="*/ 3400078 h 4088745"/>
              <a:gd name="connsiteX51" fmla="*/ 1874643 w 6248809"/>
              <a:gd name="connsiteY51" fmla="*/ 2839088 h 4088745"/>
              <a:gd name="connsiteX52" fmla="*/ 1249763 w 6248809"/>
              <a:gd name="connsiteY52" fmla="*/ 3463968 h 4088745"/>
              <a:gd name="connsiteX53" fmla="*/ 1249763 w 6248809"/>
              <a:gd name="connsiteY53" fmla="*/ 3464073 h 4088745"/>
              <a:gd name="connsiteX54" fmla="*/ 1249751 w 6248809"/>
              <a:gd name="connsiteY54" fmla="*/ 3464073 h 4088745"/>
              <a:gd name="connsiteX55" fmla="*/ 1246536 w 6248809"/>
              <a:gd name="connsiteY55" fmla="*/ 3527755 h 4088745"/>
              <a:gd name="connsiteX56" fmla="*/ 624881 w 6248809"/>
              <a:gd name="connsiteY56" fmla="*/ 4088745 h 4088745"/>
              <a:gd name="connsiteX57" fmla="*/ 3226 w 6248809"/>
              <a:gd name="connsiteY57" fmla="*/ 3527755 h 4088745"/>
              <a:gd name="connsiteX58" fmla="*/ 10 w 6248809"/>
              <a:gd name="connsiteY58" fmla="*/ 3464073 h 4088745"/>
              <a:gd name="connsiteX59" fmla="*/ 2 w 6248809"/>
              <a:gd name="connsiteY59" fmla="*/ 3464073 h 4088745"/>
              <a:gd name="connsiteX60" fmla="*/ 2 w 6248809"/>
              <a:gd name="connsiteY60" fmla="*/ 3463893 h 4088745"/>
              <a:gd name="connsiteX61" fmla="*/ 0 w 6248809"/>
              <a:gd name="connsiteY61" fmla="*/ 3463864 h 4088745"/>
              <a:gd name="connsiteX62" fmla="*/ 2 w 6248809"/>
              <a:gd name="connsiteY62" fmla="*/ 3463835 h 4088745"/>
              <a:gd name="connsiteX63" fmla="*/ 2 w 6248809"/>
              <a:gd name="connsiteY63" fmla="*/ 624896 h 4088745"/>
              <a:gd name="connsiteX64" fmla="*/ 1 w 6248809"/>
              <a:gd name="connsiteY64" fmla="*/ 624881 h 4088745"/>
              <a:gd name="connsiteX65" fmla="*/ 624882 w 6248809"/>
              <a:gd name="connsiteY65" fmla="*/ 0 h 408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248809" h="4088745">
                <a:moveTo>
                  <a:pt x="5623928" y="0"/>
                </a:moveTo>
                <a:cubicBezTo>
                  <a:pt x="5947471" y="0"/>
                  <a:pt x="6213583" y="245891"/>
                  <a:pt x="6245583" y="560991"/>
                </a:cubicBezTo>
                <a:lnTo>
                  <a:pt x="6248809" y="624881"/>
                </a:lnTo>
                <a:lnTo>
                  <a:pt x="6248809" y="3464073"/>
                </a:lnTo>
                <a:lnTo>
                  <a:pt x="6248798" y="3464073"/>
                </a:lnTo>
                <a:lnTo>
                  <a:pt x="6245582" y="3527755"/>
                </a:lnTo>
                <a:cubicBezTo>
                  <a:pt x="6213582" y="3842855"/>
                  <a:pt x="5947471" y="4088745"/>
                  <a:pt x="5623928" y="4088745"/>
                </a:cubicBezTo>
                <a:cubicBezTo>
                  <a:pt x="5300385" y="4088745"/>
                  <a:pt x="5034273" y="3842855"/>
                  <a:pt x="5002273" y="3527755"/>
                </a:cubicBezTo>
                <a:lnTo>
                  <a:pt x="4999057" y="3464073"/>
                </a:lnTo>
                <a:lnTo>
                  <a:pt x="4999048" y="3464073"/>
                </a:lnTo>
                <a:lnTo>
                  <a:pt x="4999048" y="3463893"/>
                </a:lnTo>
                <a:lnTo>
                  <a:pt x="4999047" y="3463864"/>
                </a:lnTo>
                <a:lnTo>
                  <a:pt x="4999048" y="3463835"/>
                </a:lnTo>
                <a:lnTo>
                  <a:pt x="4999048" y="624896"/>
                </a:lnTo>
                <a:lnTo>
                  <a:pt x="4999048" y="624881"/>
                </a:lnTo>
                <a:cubicBezTo>
                  <a:pt x="4999048" y="279768"/>
                  <a:pt x="5278816" y="0"/>
                  <a:pt x="5623928" y="0"/>
                </a:cubicBezTo>
                <a:close/>
                <a:moveTo>
                  <a:pt x="3124405" y="0"/>
                </a:moveTo>
                <a:cubicBezTo>
                  <a:pt x="3447948" y="0"/>
                  <a:pt x="3714060" y="245891"/>
                  <a:pt x="3746060" y="560990"/>
                </a:cubicBezTo>
                <a:lnTo>
                  <a:pt x="3749286" y="624881"/>
                </a:lnTo>
                <a:lnTo>
                  <a:pt x="3749286" y="624778"/>
                </a:lnTo>
                <a:cubicBezTo>
                  <a:pt x="3749286" y="969889"/>
                  <a:pt x="4029054" y="1249658"/>
                  <a:pt x="4374167" y="1249658"/>
                </a:cubicBezTo>
                <a:cubicBezTo>
                  <a:pt x="4697710" y="1249658"/>
                  <a:pt x="4963821" y="1003768"/>
                  <a:pt x="4995821" y="688667"/>
                </a:cubicBezTo>
                <a:lnTo>
                  <a:pt x="4999047" y="624792"/>
                </a:lnTo>
                <a:lnTo>
                  <a:pt x="4999047" y="3463864"/>
                </a:lnTo>
                <a:lnTo>
                  <a:pt x="4999047" y="3463954"/>
                </a:lnTo>
                <a:lnTo>
                  <a:pt x="4995821" y="3400078"/>
                </a:lnTo>
                <a:cubicBezTo>
                  <a:pt x="4963821" y="3084978"/>
                  <a:pt x="4697710" y="2839088"/>
                  <a:pt x="4374167" y="2839088"/>
                </a:cubicBezTo>
                <a:cubicBezTo>
                  <a:pt x="4029054" y="2839088"/>
                  <a:pt x="3749286" y="3118856"/>
                  <a:pt x="3749286" y="3463968"/>
                </a:cubicBezTo>
                <a:lnTo>
                  <a:pt x="3749286" y="3464073"/>
                </a:lnTo>
                <a:lnTo>
                  <a:pt x="3749275" y="3464073"/>
                </a:lnTo>
                <a:lnTo>
                  <a:pt x="3746059" y="3527755"/>
                </a:lnTo>
                <a:cubicBezTo>
                  <a:pt x="3714059" y="3842855"/>
                  <a:pt x="3447947" y="4088745"/>
                  <a:pt x="3124404" y="4088745"/>
                </a:cubicBezTo>
                <a:cubicBezTo>
                  <a:pt x="2800861" y="4088745"/>
                  <a:pt x="2534750" y="3842855"/>
                  <a:pt x="2502750" y="3527755"/>
                </a:cubicBezTo>
                <a:lnTo>
                  <a:pt x="2499534" y="3464073"/>
                </a:lnTo>
                <a:lnTo>
                  <a:pt x="2499525" y="3464073"/>
                </a:lnTo>
                <a:lnTo>
                  <a:pt x="2499525" y="3463893"/>
                </a:lnTo>
                <a:lnTo>
                  <a:pt x="2499523" y="3463864"/>
                </a:lnTo>
                <a:lnTo>
                  <a:pt x="2499525" y="3463835"/>
                </a:lnTo>
                <a:lnTo>
                  <a:pt x="2499525" y="624896"/>
                </a:lnTo>
                <a:lnTo>
                  <a:pt x="2499524" y="624881"/>
                </a:lnTo>
                <a:cubicBezTo>
                  <a:pt x="2499524" y="279768"/>
                  <a:pt x="2779293" y="0"/>
                  <a:pt x="3124405" y="0"/>
                </a:cubicBezTo>
                <a:close/>
                <a:moveTo>
                  <a:pt x="624882" y="0"/>
                </a:moveTo>
                <a:cubicBezTo>
                  <a:pt x="948425" y="0"/>
                  <a:pt x="1214536" y="245891"/>
                  <a:pt x="1246536" y="560990"/>
                </a:cubicBezTo>
                <a:lnTo>
                  <a:pt x="1249763" y="624881"/>
                </a:lnTo>
                <a:lnTo>
                  <a:pt x="1249763" y="624777"/>
                </a:lnTo>
                <a:cubicBezTo>
                  <a:pt x="1249763" y="969889"/>
                  <a:pt x="1529531" y="1249658"/>
                  <a:pt x="1874643" y="1249658"/>
                </a:cubicBezTo>
                <a:cubicBezTo>
                  <a:pt x="2198187" y="1249658"/>
                  <a:pt x="2464298" y="1003768"/>
                  <a:pt x="2496298" y="688667"/>
                </a:cubicBezTo>
                <a:lnTo>
                  <a:pt x="2499523" y="624792"/>
                </a:lnTo>
                <a:lnTo>
                  <a:pt x="2499523" y="3463864"/>
                </a:lnTo>
                <a:lnTo>
                  <a:pt x="2499523" y="3463954"/>
                </a:lnTo>
                <a:lnTo>
                  <a:pt x="2496298" y="3400078"/>
                </a:lnTo>
                <a:cubicBezTo>
                  <a:pt x="2464298" y="3084978"/>
                  <a:pt x="2198187" y="2839088"/>
                  <a:pt x="1874643" y="2839088"/>
                </a:cubicBezTo>
                <a:cubicBezTo>
                  <a:pt x="1529531" y="2839088"/>
                  <a:pt x="1249763" y="3118856"/>
                  <a:pt x="1249763" y="3463968"/>
                </a:cubicBezTo>
                <a:lnTo>
                  <a:pt x="1249763" y="3464073"/>
                </a:lnTo>
                <a:lnTo>
                  <a:pt x="1249751" y="3464073"/>
                </a:lnTo>
                <a:lnTo>
                  <a:pt x="1246536" y="3527755"/>
                </a:lnTo>
                <a:cubicBezTo>
                  <a:pt x="1214536" y="3842855"/>
                  <a:pt x="948424" y="4088745"/>
                  <a:pt x="624881" y="4088745"/>
                </a:cubicBezTo>
                <a:cubicBezTo>
                  <a:pt x="301338" y="4088745"/>
                  <a:pt x="35226" y="3842855"/>
                  <a:pt x="3226" y="3527755"/>
                </a:cubicBezTo>
                <a:lnTo>
                  <a:pt x="10" y="3464073"/>
                </a:lnTo>
                <a:lnTo>
                  <a:pt x="2" y="3464073"/>
                </a:lnTo>
                <a:lnTo>
                  <a:pt x="2" y="3463893"/>
                </a:lnTo>
                <a:lnTo>
                  <a:pt x="0" y="3463864"/>
                </a:lnTo>
                <a:lnTo>
                  <a:pt x="2" y="3463835"/>
                </a:lnTo>
                <a:lnTo>
                  <a:pt x="2" y="624896"/>
                </a:lnTo>
                <a:lnTo>
                  <a:pt x="1" y="624881"/>
                </a:lnTo>
                <a:cubicBezTo>
                  <a:pt x="1" y="279768"/>
                  <a:pt x="279769" y="0"/>
                  <a:pt x="624882" y="0"/>
                </a:cubicBezTo>
                <a:close/>
              </a:path>
            </a:pathLst>
          </a:custGeom>
          <a:solidFill>
            <a:schemeClr val="bg2"/>
          </a:solidFill>
        </p:spPr>
        <p:txBody>
          <a:bodyPr wrap="square">
            <a:noAutofit/>
          </a:bodyPr>
          <a:lstStyle/>
          <a:p>
            <a:endParaRPr lang="id-ID"/>
          </a:p>
        </p:txBody>
      </p:sp>
      <p:sp>
        <p:nvSpPr>
          <p:cNvPr id="5" name="Slide Number Placeholder 4">
            <a:extLst>
              <a:ext uri="{FF2B5EF4-FFF2-40B4-BE49-F238E27FC236}">
                <a16:creationId xmlns:a16="http://schemas.microsoft.com/office/drawing/2014/main" id="{0C3D93A5-E208-45DF-923C-B25AD50E07AE}"/>
              </a:ext>
            </a:extLst>
          </p:cNvPr>
          <p:cNvSpPr>
            <a:spLocks noGrp="1"/>
          </p:cNvSpPr>
          <p:nvPr>
            <p:ph type="sldNum" sz="quarter" idx="12"/>
          </p:nvPr>
        </p:nvSpPr>
        <p:spPr/>
        <p:txBody>
          <a:bodyPr/>
          <a:lstStyle/>
          <a:p>
            <a:fld id="{639A98F4-1633-4B84-8120-DF815B8D76DF}" type="slidenum">
              <a:rPr lang="id-ID" smtClean="0"/>
              <a:pPr/>
              <a:t>‹#›</a:t>
            </a:fld>
            <a:endParaRPr lang="id-ID"/>
          </a:p>
        </p:txBody>
      </p:sp>
    </p:spTree>
    <p:extLst>
      <p:ext uri="{BB962C8B-B14F-4D97-AF65-F5344CB8AC3E}">
        <p14:creationId xmlns:p14="http://schemas.microsoft.com/office/powerpoint/2010/main" val="768961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904085C-7FCE-43CC-BB48-6E334D524FFB}"/>
              </a:ext>
            </a:extLst>
          </p:cNvPr>
          <p:cNvSpPr>
            <a:spLocks noGrp="1"/>
          </p:cNvSpPr>
          <p:nvPr>
            <p:ph type="pic" sz="quarter" idx="21"/>
          </p:nvPr>
        </p:nvSpPr>
        <p:spPr>
          <a:xfrm>
            <a:off x="-174624" y="1"/>
            <a:ext cx="6270625" cy="4123543"/>
          </a:xfrm>
          <a:custGeom>
            <a:avLst/>
            <a:gdLst>
              <a:gd name="connsiteX0" fmla="*/ 21816 w 6270625"/>
              <a:gd name="connsiteY0" fmla="*/ 0 h 4123543"/>
              <a:gd name="connsiteX1" fmla="*/ 6270625 w 6270625"/>
              <a:gd name="connsiteY1" fmla="*/ 0 h 4123543"/>
              <a:gd name="connsiteX2" fmla="*/ 6270625 w 6270625"/>
              <a:gd name="connsiteY2" fmla="*/ 2079171 h 4123543"/>
              <a:gd name="connsiteX3" fmla="*/ 6248809 w 6270625"/>
              <a:gd name="connsiteY3" fmla="*/ 2079171 h 4123543"/>
              <a:gd name="connsiteX4" fmla="*/ 6248809 w 6270625"/>
              <a:gd name="connsiteY4" fmla="*/ 3498871 h 4123543"/>
              <a:gd name="connsiteX5" fmla="*/ 6248798 w 6270625"/>
              <a:gd name="connsiteY5" fmla="*/ 3498871 h 4123543"/>
              <a:gd name="connsiteX6" fmla="*/ 6245582 w 6270625"/>
              <a:gd name="connsiteY6" fmla="*/ 3562553 h 4123543"/>
              <a:gd name="connsiteX7" fmla="*/ 5623928 w 6270625"/>
              <a:gd name="connsiteY7" fmla="*/ 4123543 h 4123543"/>
              <a:gd name="connsiteX8" fmla="*/ 5002273 w 6270625"/>
              <a:gd name="connsiteY8" fmla="*/ 3562553 h 4123543"/>
              <a:gd name="connsiteX9" fmla="*/ 4999057 w 6270625"/>
              <a:gd name="connsiteY9" fmla="*/ 3498871 h 4123543"/>
              <a:gd name="connsiteX10" fmla="*/ 4999048 w 6270625"/>
              <a:gd name="connsiteY10" fmla="*/ 3498871 h 4123543"/>
              <a:gd name="connsiteX11" fmla="*/ 4999048 w 6270625"/>
              <a:gd name="connsiteY11" fmla="*/ 3498691 h 4123543"/>
              <a:gd name="connsiteX12" fmla="*/ 4999047 w 6270625"/>
              <a:gd name="connsiteY12" fmla="*/ 3498662 h 4123543"/>
              <a:gd name="connsiteX13" fmla="*/ 4999048 w 6270625"/>
              <a:gd name="connsiteY13" fmla="*/ 3498633 h 4123543"/>
              <a:gd name="connsiteX14" fmla="*/ 4999048 w 6270625"/>
              <a:gd name="connsiteY14" fmla="*/ 2079171 h 4123543"/>
              <a:gd name="connsiteX15" fmla="*/ 4999047 w 6270625"/>
              <a:gd name="connsiteY15" fmla="*/ 2079171 h 4123543"/>
              <a:gd name="connsiteX16" fmla="*/ 4999047 w 6270625"/>
              <a:gd name="connsiteY16" fmla="*/ 3498662 h 4123543"/>
              <a:gd name="connsiteX17" fmla="*/ 4999047 w 6270625"/>
              <a:gd name="connsiteY17" fmla="*/ 3498752 h 4123543"/>
              <a:gd name="connsiteX18" fmla="*/ 4995821 w 6270625"/>
              <a:gd name="connsiteY18" fmla="*/ 3434876 h 4123543"/>
              <a:gd name="connsiteX19" fmla="*/ 4374167 w 6270625"/>
              <a:gd name="connsiteY19" fmla="*/ 2873886 h 4123543"/>
              <a:gd name="connsiteX20" fmla="*/ 3749286 w 6270625"/>
              <a:gd name="connsiteY20" fmla="*/ 3498766 h 4123543"/>
              <a:gd name="connsiteX21" fmla="*/ 3749286 w 6270625"/>
              <a:gd name="connsiteY21" fmla="*/ 3498871 h 4123543"/>
              <a:gd name="connsiteX22" fmla="*/ 3749275 w 6270625"/>
              <a:gd name="connsiteY22" fmla="*/ 3498871 h 4123543"/>
              <a:gd name="connsiteX23" fmla="*/ 3746059 w 6270625"/>
              <a:gd name="connsiteY23" fmla="*/ 3562553 h 4123543"/>
              <a:gd name="connsiteX24" fmla="*/ 3124404 w 6270625"/>
              <a:gd name="connsiteY24" fmla="*/ 4123543 h 4123543"/>
              <a:gd name="connsiteX25" fmla="*/ 2502750 w 6270625"/>
              <a:gd name="connsiteY25" fmla="*/ 3562553 h 4123543"/>
              <a:gd name="connsiteX26" fmla="*/ 2499534 w 6270625"/>
              <a:gd name="connsiteY26" fmla="*/ 3498871 h 4123543"/>
              <a:gd name="connsiteX27" fmla="*/ 2499525 w 6270625"/>
              <a:gd name="connsiteY27" fmla="*/ 3498871 h 4123543"/>
              <a:gd name="connsiteX28" fmla="*/ 2499525 w 6270625"/>
              <a:gd name="connsiteY28" fmla="*/ 3498691 h 4123543"/>
              <a:gd name="connsiteX29" fmla="*/ 2499523 w 6270625"/>
              <a:gd name="connsiteY29" fmla="*/ 3498662 h 4123543"/>
              <a:gd name="connsiteX30" fmla="*/ 2499525 w 6270625"/>
              <a:gd name="connsiteY30" fmla="*/ 3498633 h 4123543"/>
              <a:gd name="connsiteX31" fmla="*/ 2499525 w 6270625"/>
              <a:gd name="connsiteY31" fmla="*/ 2079171 h 4123543"/>
              <a:gd name="connsiteX32" fmla="*/ 2499523 w 6270625"/>
              <a:gd name="connsiteY32" fmla="*/ 2079171 h 4123543"/>
              <a:gd name="connsiteX33" fmla="*/ 2499523 w 6270625"/>
              <a:gd name="connsiteY33" fmla="*/ 3498662 h 4123543"/>
              <a:gd name="connsiteX34" fmla="*/ 2499523 w 6270625"/>
              <a:gd name="connsiteY34" fmla="*/ 3498752 h 4123543"/>
              <a:gd name="connsiteX35" fmla="*/ 2496298 w 6270625"/>
              <a:gd name="connsiteY35" fmla="*/ 3434876 h 4123543"/>
              <a:gd name="connsiteX36" fmla="*/ 1874643 w 6270625"/>
              <a:gd name="connsiteY36" fmla="*/ 2873886 h 4123543"/>
              <a:gd name="connsiteX37" fmla="*/ 1249763 w 6270625"/>
              <a:gd name="connsiteY37" fmla="*/ 3498766 h 4123543"/>
              <a:gd name="connsiteX38" fmla="*/ 1249763 w 6270625"/>
              <a:gd name="connsiteY38" fmla="*/ 3498871 h 4123543"/>
              <a:gd name="connsiteX39" fmla="*/ 1249751 w 6270625"/>
              <a:gd name="connsiteY39" fmla="*/ 3498871 h 4123543"/>
              <a:gd name="connsiteX40" fmla="*/ 1246536 w 6270625"/>
              <a:gd name="connsiteY40" fmla="*/ 3562553 h 4123543"/>
              <a:gd name="connsiteX41" fmla="*/ 624881 w 6270625"/>
              <a:gd name="connsiteY41" fmla="*/ 4123543 h 4123543"/>
              <a:gd name="connsiteX42" fmla="*/ 3226 w 6270625"/>
              <a:gd name="connsiteY42" fmla="*/ 3562553 h 4123543"/>
              <a:gd name="connsiteX43" fmla="*/ 10 w 6270625"/>
              <a:gd name="connsiteY43" fmla="*/ 3498871 h 4123543"/>
              <a:gd name="connsiteX44" fmla="*/ 2 w 6270625"/>
              <a:gd name="connsiteY44" fmla="*/ 3498871 h 4123543"/>
              <a:gd name="connsiteX45" fmla="*/ 2 w 6270625"/>
              <a:gd name="connsiteY45" fmla="*/ 3498691 h 4123543"/>
              <a:gd name="connsiteX46" fmla="*/ 0 w 6270625"/>
              <a:gd name="connsiteY46" fmla="*/ 3498662 h 4123543"/>
              <a:gd name="connsiteX47" fmla="*/ 2 w 6270625"/>
              <a:gd name="connsiteY47" fmla="*/ 3498633 h 4123543"/>
              <a:gd name="connsiteX48" fmla="*/ 2 w 6270625"/>
              <a:gd name="connsiteY48" fmla="*/ 659694 h 4123543"/>
              <a:gd name="connsiteX49" fmla="*/ 1 w 6270625"/>
              <a:gd name="connsiteY49" fmla="*/ 659679 h 4123543"/>
              <a:gd name="connsiteX50" fmla="*/ 12696 w 6270625"/>
              <a:gd name="connsiteY50" fmla="*/ 533744 h 4123543"/>
              <a:gd name="connsiteX51" fmla="*/ 21816 w 6270625"/>
              <a:gd name="connsiteY51" fmla="*/ 504364 h 412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270625" h="4123543">
                <a:moveTo>
                  <a:pt x="21816" y="0"/>
                </a:moveTo>
                <a:lnTo>
                  <a:pt x="6270625" y="0"/>
                </a:lnTo>
                <a:lnTo>
                  <a:pt x="6270625" y="2079171"/>
                </a:lnTo>
                <a:lnTo>
                  <a:pt x="6248809" y="2079171"/>
                </a:lnTo>
                <a:lnTo>
                  <a:pt x="6248809" y="3498871"/>
                </a:lnTo>
                <a:lnTo>
                  <a:pt x="6248798" y="3498871"/>
                </a:lnTo>
                <a:lnTo>
                  <a:pt x="6245582" y="3562553"/>
                </a:lnTo>
                <a:cubicBezTo>
                  <a:pt x="6213582" y="3877653"/>
                  <a:pt x="5947471" y="4123543"/>
                  <a:pt x="5623928" y="4123543"/>
                </a:cubicBezTo>
                <a:cubicBezTo>
                  <a:pt x="5300385" y="4123543"/>
                  <a:pt x="5034273" y="3877653"/>
                  <a:pt x="5002273" y="3562553"/>
                </a:cubicBezTo>
                <a:lnTo>
                  <a:pt x="4999057" y="3498871"/>
                </a:lnTo>
                <a:lnTo>
                  <a:pt x="4999048" y="3498871"/>
                </a:lnTo>
                <a:lnTo>
                  <a:pt x="4999048" y="3498691"/>
                </a:lnTo>
                <a:lnTo>
                  <a:pt x="4999047" y="3498662"/>
                </a:lnTo>
                <a:lnTo>
                  <a:pt x="4999048" y="3498633"/>
                </a:lnTo>
                <a:lnTo>
                  <a:pt x="4999048" y="2079171"/>
                </a:lnTo>
                <a:lnTo>
                  <a:pt x="4999047" y="2079171"/>
                </a:lnTo>
                <a:lnTo>
                  <a:pt x="4999047" y="3498662"/>
                </a:lnTo>
                <a:lnTo>
                  <a:pt x="4999047" y="3498752"/>
                </a:lnTo>
                <a:lnTo>
                  <a:pt x="4995821" y="3434876"/>
                </a:lnTo>
                <a:cubicBezTo>
                  <a:pt x="4963821" y="3119776"/>
                  <a:pt x="4697710" y="2873886"/>
                  <a:pt x="4374167" y="2873886"/>
                </a:cubicBezTo>
                <a:cubicBezTo>
                  <a:pt x="4029054" y="2873886"/>
                  <a:pt x="3749286" y="3153654"/>
                  <a:pt x="3749286" y="3498766"/>
                </a:cubicBezTo>
                <a:lnTo>
                  <a:pt x="3749286" y="3498871"/>
                </a:lnTo>
                <a:lnTo>
                  <a:pt x="3749275" y="3498871"/>
                </a:lnTo>
                <a:lnTo>
                  <a:pt x="3746059" y="3562553"/>
                </a:lnTo>
                <a:cubicBezTo>
                  <a:pt x="3714059" y="3877653"/>
                  <a:pt x="3447947" y="4123543"/>
                  <a:pt x="3124404" y="4123543"/>
                </a:cubicBezTo>
                <a:cubicBezTo>
                  <a:pt x="2800861" y="4123543"/>
                  <a:pt x="2534750" y="3877653"/>
                  <a:pt x="2502750" y="3562553"/>
                </a:cubicBezTo>
                <a:lnTo>
                  <a:pt x="2499534" y="3498871"/>
                </a:lnTo>
                <a:lnTo>
                  <a:pt x="2499525" y="3498871"/>
                </a:lnTo>
                <a:lnTo>
                  <a:pt x="2499525" y="3498691"/>
                </a:lnTo>
                <a:lnTo>
                  <a:pt x="2499523" y="3498662"/>
                </a:lnTo>
                <a:lnTo>
                  <a:pt x="2499525" y="3498633"/>
                </a:lnTo>
                <a:lnTo>
                  <a:pt x="2499525" y="2079171"/>
                </a:lnTo>
                <a:lnTo>
                  <a:pt x="2499523" y="2079171"/>
                </a:lnTo>
                <a:lnTo>
                  <a:pt x="2499523" y="3498662"/>
                </a:lnTo>
                <a:lnTo>
                  <a:pt x="2499523" y="3498752"/>
                </a:lnTo>
                <a:lnTo>
                  <a:pt x="2496298" y="3434876"/>
                </a:lnTo>
                <a:cubicBezTo>
                  <a:pt x="2464298" y="3119776"/>
                  <a:pt x="2198186" y="2873886"/>
                  <a:pt x="1874643" y="2873886"/>
                </a:cubicBezTo>
                <a:cubicBezTo>
                  <a:pt x="1529531" y="2873886"/>
                  <a:pt x="1249763" y="3153654"/>
                  <a:pt x="1249763" y="3498766"/>
                </a:cubicBezTo>
                <a:lnTo>
                  <a:pt x="1249763" y="3498871"/>
                </a:lnTo>
                <a:lnTo>
                  <a:pt x="1249751" y="3498871"/>
                </a:lnTo>
                <a:lnTo>
                  <a:pt x="1246536" y="3562553"/>
                </a:lnTo>
                <a:cubicBezTo>
                  <a:pt x="1214536" y="3877653"/>
                  <a:pt x="948424" y="4123543"/>
                  <a:pt x="624881" y="4123543"/>
                </a:cubicBezTo>
                <a:cubicBezTo>
                  <a:pt x="301338" y="4123543"/>
                  <a:pt x="35226" y="3877653"/>
                  <a:pt x="3226" y="3562553"/>
                </a:cubicBezTo>
                <a:lnTo>
                  <a:pt x="10" y="3498871"/>
                </a:lnTo>
                <a:lnTo>
                  <a:pt x="2" y="3498871"/>
                </a:lnTo>
                <a:lnTo>
                  <a:pt x="2" y="3498691"/>
                </a:lnTo>
                <a:lnTo>
                  <a:pt x="0" y="3498662"/>
                </a:lnTo>
                <a:lnTo>
                  <a:pt x="2" y="3498633"/>
                </a:lnTo>
                <a:lnTo>
                  <a:pt x="2" y="659694"/>
                </a:lnTo>
                <a:lnTo>
                  <a:pt x="1" y="659679"/>
                </a:lnTo>
                <a:cubicBezTo>
                  <a:pt x="1" y="616540"/>
                  <a:pt x="4372" y="574422"/>
                  <a:pt x="12696" y="533744"/>
                </a:cubicBezTo>
                <a:lnTo>
                  <a:pt x="21816" y="504364"/>
                </a:lnTo>
                <a:close/>
              </a:path>
            </a:pathLst>
          </a:custGeom>
          <a:solidFill>
            <a:schemeClr val="bg2"/>
          </a:solidFill>
        </p:spPr>
        <p:txBody>
          <a:bodyPr wrap="square">
            <a:noAutofit/>
          </a:bodyPr>
          <a:lstStyle/>
          <a:p>
            <a:endParaRPr lang="id-ID"/>
          </a:p>
        </p:txBody>
      </p:sp>
      <p:sp>
        <p:nvSpPr>
          <p:cNvPr id="5" name="Slide Number Placeholder 4">
            <a:extLst>
              <a:ext uri="{FF2B5EF4-FFF2-40B4-BE49-F238E27FC236}">
                <a16:creationId xmlns:a16="http://schemas.microsoft.com/office/drawing/2014/main" id="{6BC5401A-A2D5-4211-A80C-7CC6BF2E3ECD}"/>
              </a:ext>
            </a:extLst>
          </p:cNvPr>
          <p:cNvSpPr>
            <a:spLocks noGrp="1"/>
          </p:cNvSpPr>
          <p:nvPr>
            <p:ph type="sldNum" sz="quarter" idx="12"/>
          </p:nvPr>
        </p:nvSpPr>
        <p:spPr/>
        <p:txBody>
          <a:bodyPr/>
          <a:lstStyle/>
          <a:p>
            <a:fld id="{639A98F4-1633-4B84-8120-DF815B8D76DF}" type="slidenum">
              <a:rPr lang="id-ID" smtClean="0"/>
              <a:pPr/>
              <a:t>‹#›</a:t>
            </a:fld>
            <a:endParaRPr lang="id-ID"/>
          </a:p>
        </p:txBody>
      </p:sp>
    </p:spTree>
    <p:extLst>
      <p:ext uri="{BB962C8B-B14F-4D97-AF65-F5344CB8AC3E}">
        <p14:creationId xmlns:p14="http://schemas.microsoft.com/office/powerpoint/2010/main" val="1730968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FC38D91-645E-4DEA-8199-C7AF8AC58F06}"/>
              </a:ext>
            </a:extLst>
          </p:cNvPr>
          <p:cNvSpPr>
            <a:spLocks noGrp="1"/>
          </p:cNvSpPr>
          <p:nvPr>
            <p:ph type="pic" sz="quarter" idx="22"/>
          </p:nvPr>
        </p:nvSpPr>
        <p:spPr>
          <a:xfrm>
            <a:off x="1" y="1015684"/>
            <a:ext cx="5007427" cy="4826631"/>
          </a:xfrm>
          <a:custGeom>
            <a:avLst/>
            <a:gdLst>
              <a:gd name="connsiteX0" fmla="*/ 0 w 5007427"/>
              <a:gd name="connsiteY0" fmla="*/ 0 h 4826631"/>
              <a:gd name="connsiteX1" fmla="*/ 3411487 w 5007427"/>
              <a:gd name="connsiteY1" fmla="*/ 0 h 4826631"/>
              <a:gd name="connsiteX2" fmla="*/ 3411487 w 5007427"/>
              <a:gd name="connsiteY2" fmla="*/ 1 h 4826631"/>
              <a:gd name="connsiteX3" fmla="*/ 4524926 w 5007427"/>
              <a:gd name="connsiteY3" fmla="*/ 1 h 4826631"/>
              <a:gd name="connsiteX4" fmla="*/ 4524926 w 5007427"/>
              <a:gd name="connsiteY4" fmla="*/ 9 h 4826631"/>
              <a:gd name="connsiteX5" fmla="*/ 4574114 w 5007427"/>
              <a:gd name="connsiteY5" fmla="*/ 2493 h 4826631"/>
              <a:gd name="connsiteX6" fmla="*/ 5007427 w 5007427"/>
              <a:gd name="connsiteY6" fmla="*/ 482665 h 4826631"/>
              <a:gd name="connsiteX7" fmla="*/ 4574114 w 5007427"/>
              <a:gd name="connsiteY7" fmla="*/ 962835 h 4826631"/>
              <a:gd name="connsiteX8" fmla="*/ 4524926 w 5007427"/>
              <a:gd name="connsiteY8" fmla="*/ 965319 h 4826631"/>
              <a:gd name="connsiteX9" fmla="*/ 4524926 w 5007427"/>
              <a:gd name="connsiteY9" fmla="*/ 965326 h 4826631"/>
              <a:gd name="connsiteX10" fmla="*/ 4524787 w 5007427"/>
              <a:gd name="connsiteY10" fmla="*/ 965326 h 4826631"/>
              <a:gd name="connsiteX11" fmla="*/ 4524764 w 5007427"/>
              <a:gd name="connsiteY11" fmla="*/ 965328 h 4826631"/>
              <a:gd name="connsiteX12" fmla="*/ 4524742 w 5007427"/>
              <a:gd name="connsiteY12" fmla="*/ 965326 h 4826631"/>
              <a:gd name="connsiteX13" fmla="*/ 3411487 w 5007427"/>
              <a:gd name="connsiteY13" fmla="*/ 965326 h 4826631"/>
              <a:gd name="connsiteX14" fmla="*/ 3411487 w 5007427"/>
              <a:gd name="connsiteY14" fmla="*/ 965328 h 4826631"/>
              <a:gd name="connsiteX15" fmla="*/ 4524764 w 5007427"/>
              <a:gd name="connsiteY15" fmla="*/ 965328 h 4826631"/>
              <a:gd name="connsiteX16" fmla="*/ 4524834 w 5007427"/>
              <a:gd name="connsiteY16" fmla="*/ 965328 h 4826631"/>
              <a:gd name="connsiteX17" fmla="*/ 4475495 w 5007427"/>
              <a:gd name="connsiteY17" fmla="*/ 967819 h 4826631"/>
              <a:gd name="connsiteX18" fmla="*/ 4042182 w 5007427"/>
              <a:gd name="connsiteY18" fmla="*/ 1447990 h 4826631"/>
              <a:gd name="connsiteX19" fmla="*/ 4524844 w 5007427"/>
              <a:gd name="connsiteY19" fmla="*/ 1930653 h 4826631"/>
              <a:gd name="connsiteX20" fmla="*/ 4524926 w 5007427"/>
              <a:gd name="connsiteY20" fmla="*/ 1930653 h 4826631"/>
              <a:gd name="connsiteX21" fmla="*/ 4524926 w 5007427"/>
              <a:gd name="connsiteY21" fmla="*/ 1930662 h 4826631"/>
              <a:gd name="connsiteX22" fmla="*/ 4574114 w 5007427"/>
              <a:gd name="connsiteY22" fmla="*/ 1933145 h 4826631"/>
              <a:gd name="connsiteX23" fmla="*/ 5007427 w 5007427"/>
              <a:gd name="connsiteY23" fmla="*/ 2413316 h 4826631"/>
              <a:gd name="connsiteX24" fmla="*/ 4574114 w 5007427"/>
              <a:gd name="connsiteY24" fmla="*/ 2893488 h 4826631"/>
              <a:gd name="connsiteX25" fmla="*/ 4524926 w 5007427"/>
              <a:gd name="connsiteY25" fmla="*/ 2895971 h 4826631"/>
              <a:gd name="connsiteX26" fmla="*/ 4524926 w 5007427"/>
              <a:gd name="connsiteY26" fmla="*/ 2895978 h 4826631"/>
              <a:gd name="connsiteX27" fmla="*/ 4524787 w 5007427"/>
              <a:gd name="connsiteY27" fmla="*/ 2895978 h 4826631"/>
              <a:gd name="connsiteX28" fmla="*/ 4524764 w 5007427"/>
              <a:gd name="connsiteY28" fmla="*/ 2895979 h 4826631"/>
              <a:gd name="connsiteX29" fmla="*/ 4524742 w 5007427"/>
              <a:gd name="connsiteY29" fmla="*/ 2895978 h 4826631"/>
              <a:gd name="connsiteX30" fmla="*/ 3411487 w 5007427"/>
              <a:gd name="connsiteY30" fmla="*/ 2895978 h 4826631"/>
              <a:gd name="connsiteX31" fmla="*/ 3411487 w 5007427"/>
              <a:gd name="connsiteY31" fmla="*/ 2895979 h 4826631"/>
              <a:gd name="connsiteX32" fmla="*/ 4524764 w 5007427"/>
              <a:gd name="connsiteY32" fmla="*/ 2895979 h 4826631"/>
              <a:gd name="connsiteX33" fmla="*/ 4524834 w 5007427"/>
              <a:gd name="connsiteY33" fmla="*/ 2895979 h 4826631"/>
              <a:gd name="connsiteX34" fmla="*/ 4475495 w 5007427"/>
              <a:gd name="connsiteY34" fmla="*/ 2898471 h 4826631"/>
              <a:gd name="connsiteX35" fmla="*/ 4042182 w 5007427"/>
              <a:gd name="connsiteY35" fmla="*/ 3378642 h 4826631"/>
              <a:gd name="connsiteX36" fmla="*/ 4524844 w 5007427"/>
              <a:gd name="connsiteY36" fmla="*/ 3861305 h 4826631"/>
              <a:gd name="connsiteX37" fmla="*/ 4524926 w 5007427"/>
              <a:gd name="connsiteY37" fmla="*/ 3861305 h 4826631"/>
              <a:gd name="connsiteX38" fmla="*/ 4524926 w 5007427"/>
              <a:gd name="connsiteY38" fmla="*/ 3861313 h 4826631"/>
              <a:gd name="connsiteX39" fmla="*/ 4574114 w 5007427"/>
              <a:gd name="connsiteY39" fmla="*/ 3863797 h 4826631"/>
              <a:gd name="connsiteX40" fmla="*/ 5007427 w 5007427"/>
              <a:gd name="connsiteY40" fmla="*/ 4343968 h 4826631"/>
              <a:gd name="connsiteX41" fmla="*/ 4574114 w 5007427"/>
              <a:gd name="connsiteY41" fmla="*/ 4824139 h 4826631"/>
              <a:gd name="connsiteX42" fmla="*/ 4524926 w 5007427"/>
              <a:gd name="connsiteY42" fmla="*/ 4826624 h 4826631"/>
              <a:gd name="connsiteX43" fmla="*/ 4524926 w 5007427"/>
              <a:gd name="connsiteY43" fmla="*/ 4826630 h 4826631"/>
              <a:gd name="connsiteX44" fmla="*/ 4524787 w 5007427"/>
              <a:gd name="connsiteY44" fmla="*/ 4826630 h 4826631"/>
              <a:gd name="connsiteX45" fmla="*/ 4524764 w 5007427"/>
              <a:gd name="connsiteY45" fmla="*/ 4826631 h 4826631"/>
              <a:gd name="connsiteX46" fmla="*/ 4524742 w 5007427"/>
              <a:gd name="connsiteY46" fmla="*/ 4826630 h 4826631"/>
              <a:gd name="connsiteX47" fmla="*/ 3411487 w 5007427"/>
              <a:gd name="connsiteY47" fmla="*/ 4826630 h 4826631"/>
              <a:gd name="connsiteX48" fmla="*/ 3411487 w 5007427"/>
              <a:gd name="connsiteY48" fmla="*/ 4826631 h 4826631"/>
              <a:gd name="connsiteX49" fmla="*/ 0 w 5007427"/>
              <a:gd name="connsiteY49" fmla="*/ 4826631 h 482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07427" h="4826631">
                <a:moveTo>
                  <a:pt x="0" y="0"/>
                </a:moveTo>
                <a:lnTo>
                  <a:pt x="3411487" y="0"/>
                </a:lnTo>
                <a:lnTo>
                  <a:pt x="3411487" y="1"/>
                </a:lnTo>
                <a:lnTo>
                  <a:pt x="4524926" y="1"/>
                </a:lnTo>
                <a:lnTo>
                  <a:pt x="4524926" y="9"/>
                </a:lnTo>
                <a:lnTo>
                  <a:pt x="4574114" y="2493"/>
                </a:lnTo>
                <a:cubicBezTo>
                  <a:pt x="4817500" y="27210"/>
                  <a:pt x="5007427" y="232758"/>
                  <a:pt x="5007427" y="482665"/>
                </a:cubicBezTo>
                <a:cubicBezTo>
                  <a:pt x="5007427" y="732572"/>
                  <a:pt x="4817500" y="938118"/>
                  <a:pt x="4574114" y="962835"/>
                </a:cubicBezTo>
                <a:lnTo>
                  <a:pt x="4524926" y="965319"/>
                </a:lnTo>
                <a:lnTo>
                  <a:pt x="4524926" y="965326"/>
                </a:lnTo>
                <a:lnTo>
                  <a:pt x="4524787" y="965326"/>
                </a:lnTo>
                <a:lnTo>
                  <a:pt x="4524764" y="965328"/>
                </a:lnTo>
                <a:lnTo>
                  <a:pt x="4524742" y="965326"/>
                </a:lnTo>
                <a:lnTo>
                  <a:pt x="3411487" y="965326"/>
                </a:lnTo>
                <a:lnTo>
                  <a:pt x="3411487" y="965328"/>
                </a:lnTo>
                <a:lnTo>
                  <a:pt x="4524764" y="965328"/>
                </a:lnTo>
                <a:lnTo>
                  <a:pt x="4524834" y="965328"/>
                </a:lnTo>
                <a:lnTo>
                  <a:pt x="4475495" y="967819"/>
                </a:lnTo>
                <a:cubicBezTo>
                  <a:pt x="4232109" y="992536"/>
                  <a:pt x="4042182" y="1198083"/>
                  <a:pt x="4042182" y="1447990"/>
                </a:cubicBezTo>
                <a:cubicBezTo>
                  <a:pt x="4042182" y="1714558"/>
                  <a:pt x="4258277" y="1930653"/>
                  <a:pt x="4524844" y="1930653"/>
                </a:cubicBezTo>
                <a:lnTo>
                  <a:pt x="4524926" y="1930653"/>
                </a:lnTo>
                <a:lnTo>
                  <a:pt x="4524926" y="1930662"/>
                </a:lnTo>
                <a:lnTo>
                  <a:pt x="4574114" y="1933145"/>
                </a:lnTo>
                <a:cubicBezTo>
                  <a:pt x="4817500" y="1957862"/>
                  <a:pt x="5007427" y="2163409"/>
                  <a:pt x="5007427" y="2413316"/>
                </a:cubicBezTo>
                <a:cubicBezTo>
                  <a:pt x="5007427" y="2663224"/>
                  <a:pt x="4817500" y="2868771"/>
                  <a:pt x="4574114" y="2893488"/>
                </a:cubicBezTo>
                <a:lnTo>
                  <a:pt x="4524926" y="2895971"/>
                </a:lnTo>
                <a:lnTo>
                  <a:pt x="4524926" y="2895978"/>
                </a:lnTo>
                <a:lnTo>
                  <a:pt x="4524787" y="2895978"/>
                </a:lnTo>
                <a:lnTo>
                  <a:pt x="4524764" y="2895979"/>
                </a:lnTo>
                <a:lnTo>
                  <a:pt x="4524742" y="2895978"/>
                </a:lnTo>
                <a:lnTo>
                  <a:pt x="3411487" y="2895978"/>
                </a:lnTo>
                <a:lnTo>
                  <a:pt x="3411487" y="2895979"/>
                </a:lnTo>
                <a:lnTo>
                  <a:pt x="4524764" y="2895979"/>
                </a:lnTo>
                <a:lnTo>
                  <a:pt x="4524834" y="2895979"/>
                </a:lnTo>
                <a:lnTo>
                  <a:pt x="4475495" y="2898471"/>
                </a:lnTo>
                <a:cubicBezTo>
                  <a:pt x="4232109" y="2923188"/>
                  <a:pt x="4042182" y="3128735"/>
                  <a:pt x="4042182" y="3378642"/>
                </a:cubicBezTo>
                <a:cubicBezTo>
                  <a:pt x="4042182" y="3645209"/>
                  <a:pt x="4258277" y="3861305"/>
                  <a:pt x="4524844" y="3861305"/>
                </a:cubicBezTo>
                <a:lnTo>
                  <a:pt x="4524926" y="3861305"/>
                </a:lnTo>
                <a:lnTo>
                  <a:pt x="4524926" y="3861313"/>
                </a:lnTo>
                <a:lnTo>
                  <a:pt x="4574114" y="3863797"/>
                </a:lnTo>
                <a:cubicBezTo>
                  <a:pt x="4817500" y="3888515"/>
                  <a:pt x="5007427" y="4094061"/>
                  <a:pt x="5007427" y="4343968"/>
                </a:cubicBezTo>
                <a:cubicBezTo>
                  <a:pt x="5007427" y="4593875"/>
                  <a:pt x="4817500" y="4799422"/>
                  <a:pt x="4574114" y="4824139"/>
                </a:cubicBezTo>
                <a:lnTo>
                  <a:pt x="4524926" y="4826624"/>
                </a:lnTo>
                <a:lnTo>
                  <a:pt x="4524926" y="4826630"/>
                </a:lnTo>
                <a:lnTo>
                  <a:pt x="4524787" y="4826630"/>
                </a:lnTo>
                <a:lnTo>
                  <a:pt x="4524764" y="4826631"/>
                </a:lnTo>
                <a:lnTo>
                  <a:pt x="4524742" y="4826630"/>
                </a:lnTo>
                <a:lnTo>
                  <a:pt x="3411487" y="4826630"/>
                </a:lnTo>
                <a:lnTo>
                  <a:pt x="3411487" y="4826631"/>
                </a:lnTo>
                <a:lnTo>
                  <a:pt x="0" y="4826631"/>
                </a:lnTo>
                <a:close/>
              </a:path>
            </a:pathLst>
          </a:custGeom>
          <a:solidFill>
            <a:schemeClr val="bg2"/>
          </a:solidFill>
        </p:spPr>
        <p:txBody>
          <a:bodyPr wrap="square">
            <a:noAutofit/>
          </a:bodyPr>
          <a:lstStyle/>
          <a:p>
            <a:endParaRPr lang="id-ID"/>
          </a:p>
        </p:txBody>
      </p:sp>
      <p:sp>
        <p:nvSpPr>
          <p:cNvPr id="5" name="Slide Number Placeholder 4">
            <a:extLst>
              <a:ext uri="{FF2B5EF4-FFF2-40B4-BE49-F238E27FC236}">
                <a16:creationId xmlns:a16="http://schemas.microsoft.com/office/drawing/2014/main" id="{CDCE0126-FFF7-474A-A4AF-317CEBEEC585}"/>
              </a:ext>
            </a:extLst>
          </p:cNvPr>
          <p:cNvSpPr>
            <a:spLocks noGrp="1"/>
          </p:cNvSpPr>
          <p:nvPr>
            <p:ph type="sldNum" sz="quarter" idx="12"/>
          </p:nvPr>
        </p:nvSpPr>
        <p:spPr/>
        <p:txBody>
          <a:bodyPr/>
          <a:lstStyle/>
          <a:p>
            <a:fld id="{639A98F4-1633-4B84-8120-DF815B8D76DF}" type="slidenum">
              <a:rPr lang="id-ID" smtClean="0"/>
              <a:pPr/>
              <a:t>‹#›</a:t>
            </a:fld>
            <a:endParaRPr lang="id-ID"/>
          </a:p>
        </p:txBody>
      </p:sp>
    </p:spTree>
    <p:extLst>
      <p:ext uri="{BB962C8B-B14F-4D97-AF65-F5344CB8AC3E}">
        <p14:creationId xmlns:p14="http://schemas.microsoft.com/office/powerpoint/2010/main" val="1744804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EBF93B1-3199-4D3C-A90F-58BBC9D7BB55}"/>
              </a:ext>
            </a:extLst>
          </p:cNvPr>
          <p:cNvSpPr>
            <a:spLocks noGrp="1"/>
          </p:cNvSpPr>
          <p:nvPr>
            <p:ph type="pic" sz="quarter" idx="22"/>
          </p:nvPr>
        </p:nvSpPr>
        <p:spPr>
          <a:xfrm>
            <a:off x="7350204" y="674710"/>
            <a:ext cx="4841796" cy="4746377"/>
          </a:xfrm>
          <a:custGeom>
            <a:avLst/>
            <a:gdLst>
              <a:gd name="connsiteX0" fmla="*/ 2142184 w 4841796"/>
              <a:gd name="connsiteY0" fmla="*/ 0 h 4746377"/>
              <a:gd name="connsiteX1" fmla="*/ 4841796 w 4841796"/>
              <a:gd name="connsiteY1" fmla="*/ 0 h 4746377"/>
              <a:gd name="connsiteX2" fmla="*/ 4841796 w 4841796"/>
              <a:gd name="connsiteY2" fmla="*/ 4746376 h 4746377"/>
              <a:gd name="connsiteX3" fmla="*/ 2631039 w 4841796"/>
              <a:gd name="connsiteY3" fmla="*/ 4746376 h 4746377"/>
              <a:gd name="connsiteX4" fmla="*/ 2631029 w 4841796"/>
              <a:gd name="connsiteY4" fmla="*/ 4746377 h 4746377"/>
              <a:gd name="connsiteX5" fmla="*/ 474479 w 4841796"/>
              <a:gd name="connsiteY5" fmla="*/ 4746377 h 4746377"/>
              <a:gd name="connsiteX6" fmla="*/ 474479 w 4841796"/>
              <a:gd name="connsiteY6" fmla="*/ 4746368 h 4746377"/>
              <a:gd name="connsiteX7" fmla="*/ 426108 w 4841796"/>
              <a:gd name="connsiteY7" fmla="*/ 4743926 h 4746377"/>
              <a:gd name="connsiteX8" fmla="*/ 0 w 4841796"/>
              <a:gd name="connsiteY8" fmla="*/ 4271739 h 4746377"/>
              <a:gd name="connsiteX9" fmla="*/ 426108 w 4841796"/>
              <a:gd name="connsiteY9" fmla="*/ 3799552 h 4746377"/>
              <a:gd name="connsiteX10" fmla="*/ 474479 w 4841796"/>
              <a:gd name="connsiteY10" fmla="*/ 3797109 h 4746377"/>
              <a:gd name="connsiteX11" fmla="*/ 474479 w 4841796"/>
              <a:gd name="connsiteY11" fmla="*/ 3797102 h 4746377"/>
              <a:gd name="connsiteX12" fmla="*/ 474615 w 4841796"/>
              <a:gd name="connsiteY12" fmla="*/ 3797102 h 4746377"/>
              <a:gd name="connsiteX13" fmla="*/ 474637 w 4841796"/>
              <a:gd name="connsiteY13" fmla="*/ 3797101 h 4746377"/>
              <a:gd name="connsiteX14" fmla="*/ 474659 w 4841796"/>
              <a:gd name="connsiteY14" fmla="*/ 3797102 h 4746377"/>
              <a:gd name="connsiteX15" fmla="*/ 2142184 w 4841796"/>
              <a:gd name="connsiteY15" fmla="*/ 3797102 h 4746377"/>
              <a:gd name="connsiteX16" fmla="*/ 2142184 w 4841796"/>
              <a:gd name="connsiteY16" fmla="*/ 3797101 h 4746377"/>
              <a:gd name="connsiteX17" fmla="*/ 474637 w 4841796"/>
              <a:gd name="connsiteY17" fmla="*/ 3797101 h 4746377"/>
              <a:gd name="connsiteX18" fmla="*/ 474569 w 4841796"/>
              <a:gd name="connsiteY18" fmla="*/ 3797101 h 4746377"/>
              <a:gd name="connsiteX19" fmla="*/ 523087 w 4841796"/>
              <a:gd name="connsiteY19" fmla="*/ 3794651 h 4746377"/>
              <a:gd name="connsiteX20" fmla="*/ 949196 w 4841796"/>
              <a:gd name="connsiteY20" fmla="*/ 3322464 h 4746377"/>
              <a:gd name="connsiteX21" fmla="*/ 474558 w 4841796"/>
              <a:gd name="connsiteY21" fmla="*/ 2847826 h 4746377"/>
              <a:gd name="connsiteX22" fmla="*/ 474479 w 4841796"/>
              <a:gd name="connsiteY22" fmla="*/ 2847826 h 4746377"/>
              <a:gd name="connsiteX23" fmla="*/ 474479 w 4841796"/>
              <a:gd name="connsiteY23" fmla="*/ 2847818 h 4746377"/>
              <a:gd name="connsiteX24" fmla="*/ 426108 w 4841796"/>
              <a:gd name="connsiteY24" fmla="*/ 2845375 h 4746377"/>
              <a:gd name="connsiteX25" fmla="*/ 0 w 4841796"/>
              <a:gd name="connsiteY25" fmla="*/ 2373188 h 4746377"/>
              <a:gd name="connsiteX26" fmla="*/ 426108 w 4841796"/>
              <a:gd name="connsiteY26" fmla="*/ 1901001 h 4746377"/>
              <a:gd name="connsiteX27" fmla="*/ 474479 w 4841796"/>
              <a:gd name="connsiteY27" fmla="*/ 1898559 h 4746377"/>
              <a:gd name="connsiteX28" fmla="*/ 474479 w 4841796"/>
              <a:gd name="connsiteY28" fmla="*/ 1898552 h 4746377"/>
              <a:gd name="connsiteX29" fmla="*/ 474615 w 4841796"/>
              <a:gd name="connsiteY29" fmla="*/ 1898552 h 4746377"/>
              <a:gd name="connsiteX30" fmla="*/ 474637 w 4841796"/>
              <a:gd name="connsiteY30" fmla="*/ 1898551 h 4746377"/>
              <a:gd name="connsiteX31" fmla="*/ 474659 w 4841796"/>
              <a:gd name="connsiteY31" fmla="*/ 1898552 h 4746377"/>
              <a:gd name="connsiteX32" fmla="*/ 2142184 w 4841796"/>
              <a:gd name="connsiteY32" fmla="*/ 1898552 h 4746377"/>
              <a:gd name="connsiteX33" fmla="*/ 2142184 w 4841796"/>
              <a:gd name="connsiteY33" fmla="*/ 1898551 h 4746377"/>
              <a:gd name="connsiteX34" fmla="*/ 474637 w 4841796"/>
              <a:gd name="connsiteY34" fmla="*/ 1898551 h 4746377"/>
              <a:gd name="connsiteX35" fmla="*/ 474569 w 4841796"/>
              <a:gd name="connsiteY35" fmla="*/ 1898551 h 4746377"/>
              <a:gd name="connsiteX36" fmla="*/ 523087 w 4841796"/>
              <a:gd name="connsiteY36" fmla="*/ 1896101 h 4746377"/>
              <a:gd name="connsiteX37" fmla="*/ 949196 w 4841796"/>
              <a:gd name="connsiteY37" fmla="*/ 1423914 h 4746377"/>
              <a:gd name="connsiteX38" fmla="*/ 474558 w 4841796"/>
              <a:gd name="connsiteY38" fmla="*/ 949276 h 4746377"/>
              <a:gd name="connsiteX39" fmla="*/ 474479 w 4841796"/>
              <a:gd name="connsiteY39" fmla="*/ 949276 h 4746377"/>
              <a:gd name="connsiteX40" fmla="*/ 474479 w 4841796"/>
              <a:gd name="connsiteY40" fmla="*/ 949268 h 4746377"/>
              <a:gd name="connsiteX41" fmla="*/ 426108 w 4841796"/>
              <a:gd name="connsiteY41" fmla="*/ 946825 h 4746377"/>
              <a:gd name="connsiteX42" fmla="*/ 0 w 4841796"/>
              <a:gd name="connsiteY42" fmla="*/ 474638 h 4746377"/>
              <a:gd name="connsiteX43" fmla="*/ 426108 w 4841796"/>
              <a:gd name="connsiteY43" fmla="*/ 2451 h 4746377"/>
              <a:gd name="connsiteX44" fmla="*/ 474479 w 4841796"/>
              <a:gd name="connsiteY44" fmla="*/ 9 h 4746377"/>
              <a:gd name="connsiteX45" fmla="*/ 474479 w 4841796"/>
              <a:gd name="connsiteY45" fmla="*/ 2 h 4746377"/>
              <a:gd name="connsiteX46" fmla="*/ 474615 w 4841796"/>
              <a:gd name="connsiteY46" fmla="*/ 2 h 4746377"/>
              <a:gd name="connsiteX47" fmla="*/ 474637 w 4841796"/>
              <a:gd name="connsiteY47" fmla="*/ 1 h 4746377"/>
              <a:gd name="connsiteX48" fmla="*/ 474659 w 4841796"/>
              <a:gd name="connsiteY48" fmla="*/ 2 h 4746377"/>
              <a:gd name="connsiteX49" fmla="*/ 2142184 w 4841796"/>
              <a:gd name="connsiteY49" fmla="*/ 2 h 474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841796" h="4746377">
                <a:moveTo>
                  <a:pt x="2142184" y="0"/>
                </a:moveTo>
                <a:lnTo>
                  <a:pt x="4841796" y="0"/>
                </a:lnTo>
                <a:lnTo>
                  <a:pt x="4841796" y="4746376"/>
                </a:lnTo>
                <a:lnTo>
                  <a:pt x="2631039" y="4746376"/>
                </a:lnTo>
                <a:lnTo>
                  <a:pt x="2631029" y="4746377"/>
                </a:lnTo>
                <a:lnTo>
                  <a:pt x="474479" y="4746377"/>
                </a:lnTo>
                <a:lnTo>
                  <a:pt x="474479" y="4746368"/>
                </a:lnTo>
                <a:lnTo>
                  <a:pt x="426108" y="4743926"/>
                </a:lnTo>
                <a:cubicBezTo>
                  <a:pt x="186769" y="4719620"/>
                  <a:pt x="0" y="4517491"/>
                  <a:pt x="0" y="4271739"/>
                </a:cubicBezTo>
                <a:cubicBezTo>
                  <a:pt x="0" y="4025987"/>
                  <a:pt x="186769" y="3823858"/>
                  <a:pt x="426108" y="3799552"/>
                </a:cubicBezTo>
                <a:lnTo>
                  <a:pt x="474479" y="3797109"/>
                </a:lnTo>
                <a:lnTo>
                  <a:pt x="474479" y="3797102"/>
                </a:lnTo>
                <a:lnTo>
                  <a:pt x="474615" y="3797102"/>
                </a:lnTo>
                <a:lnTo>
                  <a:pt x="474637" y="3797101"/>
                </a:lnTo>
                <a:lnTo>
                  <a:pt x="474659" y="3797102"/>
                </a:lnTo>
                <a:lnTo>
                  <a:pt x="2142184" y="3797102"/>
                </a:lnTo>
                <a:lnTo>
                  <a:pt x="2142184" y="3797101"/>
                </a:lnTo>
                <a:lnTo>
                  <a:pt x="474637" y="3797101"/>
                </a:lnTo>
                <a:lnTo>
                  <a:pt x="474569" y="3797101"/>
                </a:lnTo>
                <a:lnTo>
                  <a:pt x="523087" y="3794651"/>
                </a:lnTo>
                <a:cubicBezTo>
                  <a:pt x="762426" y="3770345"/>
                  <a:pt x="949196" y="3568216"/>
                  <a:pt x="949196" y="3322464"/>
                </a:cubicBezTo>
                <a:cubicBezTo>
                  <a:pt x="949196" y="3060329"/>
                  <a:pt x="736693" y="2847826"/>
                  <a:pt x="474558" y="2847826"/>
                </a:cubicBezTo>
                <a:lnTo>
                  <a:pt x="474479" y="2847826"/>
                </a:lnTo>
                <a:lnTo>
                  <a:pt x="474479" y="2847818"/>
                </a:lnTo>
                <a:lnTo>
                  <a:pt x="426108" y="2845375"/>
                </a:lnTo>
                <a:cubicBezTo>
                  <a:pt x="186769" y="2821069"/>
                  <a:pt x="0" y="2618940"/>
                  <a:pt x="0" y="2373188"/>
                </a:cubicBezTo>
                <a:cubicBezTo>
                  <a:pt x="0" y="2127436"/>
                  <a:pt x="186769" y="1925308"/>
                  <a:pt x="426108" y="1901001"/>
                </a:cubicBezTo>
                <a:lnTo>
                  <a:pt x="474479" y="1898559"/>
                </a:lnTo>
                <a:lnTo>
                  <a:pt x="474479" y="1898552"/>
                </a:lnTo>
                <a:lnTo>
                  <a:pt x="474615" y="1898552"/>
                </a:lnTo>
                <a:lnTo>
                  <a:pt x="474637" y="1898551"/>
                </a:lnTo>
                <a:lnTo>
                  <a:pt x="474659" y="1898552"/>
                </a:lnTo>
                <a:lnTo>
                  <a:pt x="2142184" y="1898552"/>
                </a:lnTo>
                <a:lnTo>
                  <a:pt x="2142184" y="1898551"/>
                </a:lnTo>
                <a:lnTo>
                  <a:pt x="474637" y="1898551"/>
                </a:lnTo>
                <a:lnTo>
                  <a:pt x="474569" y="1898551"/>
                </a:lnTo>
                <a:lnTo>
                  <a:pt x="523087" y="1896101"/>
                </a:lnTo>
                <a:cubicBezTo>
                  <a:pt x="762426" y="1871795"/>
                  <a:pt x="949196" y="1669666"/>
                  <a:pt x="949196" y="1423914"/>
                </a:cubicBezTo>
                <a:cubicBezTo>
                  <a:pt x="949196" y="1161779"/>
                  <a:pt x="736693" y="949276"/>
                  <a:pt x="474558" y="949276"/>
                </a:cubicBezTo>
                <a:lnTo>
                  <a:pt x="474479" y="949276"/>
                </a:lnTo>
                <a:lnTo>
                  <a:pt x="474479" y="949268"/>
                </a:lnTo>
                <a:lnTo>
                  <a:pt x="426108" y="946825"/>
                </a:lnTo>
                <a:cubicBezTo>
                  <a:pt x="186769" y="922519"/>
                  <a:pt x="0" y="720390"/>
                  <a:pt x="0" y="474638"/>
                </a:cubicBezTo>
                <a:cubicBezTo>
                  <a:pt x="0" y="228886"/>
                  <a:pt x="186769" y="26757"/>
                  <a:pt x="426108" y="2451"/>
                </a:cubicBezTo>
                <a:lnTo>
                  <a:pt x="474479" y="9"/>
                </a:lnTo>
                <a:lnTo>
                  <a:pt x="474479" y="2"/>
                </a:lnTo>
                <a:lnTo>
                  <a:pt x="474615" y="2"/>
                </a:lnTo>
                <a:lnTo>
                  <a:pt x="474637" y="1"/>
                </a:lnTo>
                <a:lnTo>
                  <a:pt x="474659" y="2"/>
                </a:lnTo>
                <a:lnTo>
                  <a:pt x="2142184" y="2"/>
                </a:lnTo>
                <a:close/>
              </a:path>
            </a:pathLst>
          </a:custGeom>
          <a:solidFill>
            <a:schemeClr val="bg2"/>
          </a:solidFill>
        </p:spPr>
        <p:txBody>
          <a:bodyPr wrap="square">
            <a:noAutofit/>
          </a:bodyPr>
          <a:lstStyle/>
          <a:p>
            <a:endParaRPr lang="id-ID"/>
          </a:p>
        </p:txBody>
      </p:sp>
      <p:sp>
        <p:nvSpPr>
          <p:cNvPr id="5" name="Slide Number Placeholder 4">
            <a:extLst>
              <a:ext uri="{FF2B5EF4-FFF2-40B4-BE49-F238E27FC236}">
                <a16:creationId xmlns:a16="http://schemas.microsoft.com/office/drawing/2014/main" id="{ED43DF81-12FA-4BC5-9A7D-0005C90A0614}"/>
              </a:ext>
            </a:extLst>
          </p:cNvPr>
          <p:cNvSpPr>
            <a:spLocks noGrp="1"/>
          </p:cNvSpPr>
          <p:nvPr>
            <p:ph type="sldNum" sz="quarter" idx="12"/>
          </p:nvPr>
        </p:nvSpPr>
        <p:spPr/>
        <p:txBody>
          <a:bodyPr/>
          <a:lstStyle/>
          <a:p>
            <a:fld id="{639A98F4-1633-4B84-8120-DF815B8D76DF}" type="slidenum">
              <a:rPr lang="id-ID" smtClean="0"/>
              <a:pPr/>
              <a:t>‹#›</a:t>
            </a:fld>
            <a:endParaRPr lang="id-ID"/>
          </a:p>
        </p:txBody>
      </p:sp>
    </p:spTree>
    <p:extLst>
      <p:ext uri="{BB962C8B-B14F-4D97-AF65-F5344CB8AC3E}">
        <p14:creationId xmlns:p14="http://schemas.microsoft.com/office/powerpoint/2010/main" val="751819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2069588-41B4-4AF9-9236-05D4124170A3}"/>
              </a:ext>
            </a:extLst>
          </p:cNvPr>
          <p:cNvSpPr>
            <a:spLocks noGrp="1"/>
          </p:cNvSpPr>
          <p:nvPr>
            <p:ph type="pic" sz="quarter" idx="13"/>
          </p:nvPr>
        </p:nvSpPr>
        <p:spPr>
          <a:xfrm>
            <a:off x="0" y="0"/>
            <a:ext cx="6788258" cy="6356350"/>
          </a:xfrm>
          <a:custGeom>
            <a:avLst/>
            <a:gdLst>
              <a:gd name="connsiteX0" fmla="*/ 5216780 w 6788258"/>
              <a:gd name="connsiteY0" fmla="*/ 3577675 h 6356350"/>
              <a:gd name="connsiteX1" fmla="*/ 6626043 w 6788258"/>
              <a:gd name="connsiteY1" fmla="*/ 4967013 h 6356350"/>
              <a:gd name="connsiteX2" fmla="*/ 5216780 w 6788258"/>
              <a:gd name="connsiteY2" fmla="*/ 6356350 h 6356350"/>
              <a:gd name="connsiteX3" fmla="*/ 3807517 w 6788258"/>
              <a:gd name="connsiteY3" fmla="*/ 4967013 h 6356350"/>
              <a:gd name="connsiteX4" fmla="*/ 5216780 w 6788258"/>
              <a:gd name="connsiteY4" fmla="*/ 3577675 h 6356350"/>
              <a:gd name="connsiteX5" fmla="*/ 0 w 6788258"/>
              <a:gd name="connsiteY5" fmla="*/ 0 h 6356350"/>
              <a:gd name="connsiteX6" fmla="*/ 6437295 w 6788258"/>
              <a:gd name="connsiteY6" fmla="*/ 0 h 6356350"/>
              <a:gd name="connsiteX7" fmla="*/ 6488596 w 6788258"/>
              <a:gd name="connsiteY7" fmla="*/ 111870 h 6356350"/>
              <a:gd name="connsiteX8" fmla="*/ 6788258 w 6788258"/>
              <a:gd name="connsiteY8" fmla="*/ 1575166 h 6356350"/>
              <a:gd name="connsiteX9" fmla="*/ 6328022 w 6788258"/>
              <a:gd name="connsiteY9" fmla="*/ 3367080 h 6356350"/>
              <a:gd name="connsiteX10" fmla="*/ 6157077 w 6788258"/>
              <a:gd name="connsiteY10" fmla="*/ 3644488 h 6356350"/>
              <a:gd name="connsiteX11" fmla="*/ 6077465 w 6788258"/>
              <a:gd name="connsiteY11" fmla="*/ 3579732 h 6356350"/>
              <a:gd name="connsiteX12" fmla="*/ 5157778 w 6788258"/>
              <a:gd name="connsiteY12" fmla="*/ 3302778 h 6356350"/>
              <a:gd name="connsiteX13" fmla="*/ 3512865 w 6788258"/>
              <a:gd name="connsiteY13" fmla="*/ 4924436 h 6356350"/>
              <a:gd name="connsiteX14" fmla="*/ 3546283 w 6788258"/>
              <a:gd name="connsiteY14" fmla="*/ 5251257 h 6356350"/>
              <a:gd name="connsiteX15" fmla="*/ 3555452 w 6788258"/>
              <a:gd name="connsiteY15" fmla="*/ 5286408 h 6356350"/>
              <a:gd name="connsiteX16" fmla="*/ 3364908 w 6788258"/>
              <a:gd name="connsiteY16" fmla="*/ 5315076 h 6356350"/>
              <a:gd name="connsiteX17" fmla="*/ 2975028 w 6788258"/>
              <a:gd name="connsiteY17" fmla="*/ 5334485 h 6356350"/>
              <a:gd name="connsiteX18" fmla="*/ 32555 w 6788258"/>
              <a:gd name="connsiteY18" fmla="*/ 3966442 h 6356350"/>
              <a:gd name="connsiteX19" fmla="*/ 0 w 6788258"/>
              <a:gd name="connsiteY19" fmla="*/ 3923523 h 635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88258" h="6356350">
                <a:moveTo>
                  <a:pt x="5216780" y="3577675"/>
                </a:moveTo>
                <a:cubicBezTo>
                  <a:pt x="5995094" y="3577675"/>
                  <a:pt x="6626043" y="4199703"/>
                  <a:pt x="6626043" y="4967013"/>
                </a:cubicBezTo>
                <a:cubicBezTo>
                  <a:pt x="6626043" y="5734323"/>
                  <a:pt x="5995094" y="6356350"/>
                  <a:pt x="5216780" y="6356350"/>
                </a:cubicBezTo>
                <a:cubicBezTo>
                  <a:pt x="4438465" y="6356350"/>
                  <a:pt x="3807517" y="5734323"/>
                  <a:pt x="3807517" y="4967013"/>
                </a:cubicBezTo>
                <a:cubicBezTo>
                  <a:pt x="3807517" y="4199703"/>
                  <a:pt x="4438465" y="3577675"/>
                  <a:pt x="5216780" y="3577675"/>
                </a:cubicBezTo>
                <a:close/>
                <a:moveTo>
                  <a:pt x="0" y="0"/>
                </a:moveTo>
                <a:lnTo>
                  <a:pt x="6437295" y="0"/>
                </a:lnTo>
                <a:lnTo>
                  <a:pt x="6488596" y="111870"/>
                </a:lnTo>
                <a:cubicBezTo>
                  <a:pt x="6681556" y="561628"/>
                  <a:pt x="6788258" y="1056113"/>
                  <a:pt x="6788258" y="1575166"/>
                </a:cubicBezTo>
                <a:cubicBezTo>
                  <a:pt x="6788258" y="2223984"/>
                  <a:pt x="6621537" y="2834411"/>
                  <a:pt x="6328022" y="3367080"/>
                </a:cubicBezTo>
                <a:lnTo>
                  <a:pt x="6157077" y="3644488"/>
                </a:lnTo>
                <a:lnTo>
                  <a:pt x="6077465" y="3579732"/>
                </a:lnTo>
                <a:cubicBezTo>
                  <a:pt x="5814936" y="3404877"/>
                  <a:pt x="5498452" y="3302778"/>
                  <a:pt x="5157778" y="3302778"/>
                </a:cubicBezTo>
                <a:cubicBezTo>
                  <a:pt x="4249317" y="3302778"/>
                  <a:pt x="3512865" y="4028819"/>
                  <a:pt x="3512865" y="4924436"/>
                </a:cubicBezTo>
                <a:cubicBezTo>
                  <a:pt x="3512865" y="5036388"/>
                  <a:pt x="3524371" y="5145691"/>
                  <a:pt x="3546283" y="5251257"/>
                </a:cubicBezTo>
                <a:lnTo>
                  <a:pt x="3555452" y="5286408"/>
                </a:lnTo>
                <a:lnTo>
                  <a:pt x="3364908" y="5315076"/>
                </a:lnTo>
                <a:cubicBezTo>
                  <a:pt x="3236720" y="5327910"/>
                  <a:pt x="3106653" y="5334485"/>
                  <a:pt x="2975028" y="5334485"/>
                </a:cubicBezTo>
                <a:cubicBezTo>
                  <a:pt x="1790410" y="5334485"/>
                  <a:pt x="731957" y="4801940"/>
                  <a:pt x="32555" y="3966442"/>
                </a:cubicBezTo>
                <a:lnTo>
                  <a:pt x="0" y="3923523"/>
                </a:lnTo>
                <a:close/>
              </a:path>
            </a:pathLst>
          </a:custGeom>
          <a:solidFill>
            <a:schemeClr val="accent3">
              <a:lumMod val="20000"/>
              <a:lumOff val="80000"/>
            </a:schemeClr>
          </a:solidFill>
        </p:spPr>
        <p:txBody>
          <a:bodyPr wrap="square">
            <a:noAutofit/>
          </a:bodyPr>
          <a:lstStyle/>
          <a:p>
            <a:endParaRPr lang="id-ID"/>
          </a:p>
        </p:txBody>
      </p:sp>
    </p:spTree>
    <p:extLst>
      <p:ext uri="{BB962C8B-B14F-4D97-AF65-F5344CB8AC3E}">
        <p14:creationId xmlns:p14="http://schemas.microsoft.com/office/powerpoint/2010/main" val="4219994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02EF454-BEA5-421C-92C3-4DED8353C152}"/>
              </a:ext>
            </a:extLst>
          </p:cNvPr>
          <p:cNvSpPr>
            <a:spLocks noGrp="1"/>
          </p:cNvSpPr>
          <p:nvPr>
            <p:ph type="pic" sz="quarter" idx="24"/>
          </p:nvPr>
        </p:nvSpPr>
        <p:spPr>
          <a:xfrm>
            <a:off x="0" y="0"/>
            <a:ext cx="4953000" cy="7203416"/>
          </a:xfrm>
          <a:custGeom>
            <a:avLst/>
            <a:gdLst>
              <a:gd name="connsiteX0" fmla="*/ 426420 w 4953000"/>
              <a:gd name="connsiteY0" fmla="*/ 3450974 h 7203416"/>
              <a:gd name="connsiteX1" fmla="*/ 836327 w 4953000"/>
              <a:gd name="connsiteY1" fmla="*/ 3820880 h 7203416"/>
              <a:gd name="connsiteX2" fmla="*/ 838447 w 4953000"/>
              <a:gd name="connsiteY2" fmla="*/ 3862870 h 7203416"/>
              <a:gd name="connsiteX3" fmla="*/ 838453 w 4953000"/>
              <a:gd name="connsiteY3" fmla="*/ 3862870 h 7203416"/>
              <a:gd name="connsiteX4" fmla="*/ 838453 w 4953000"/>
              <a:gd name="connsiteY4" fmla="*/ 3862989 h 7203416"/>
              <a:gd name="connsiteX5" fmla="*/ 838454 w 4953000"/>
              <a:gd name="connsiteY5" fmla="*/ 3863008 h 7203416"/>
              <a:gd name="connsiteX6" fmla="*/ 838453 w 4953000"/>
              <a:gd name="connsiteY6" fmla="*/ 3863027 h 7203416"/>
              <a:gd name="connsiteX7" fmla="*/ 838453 w 4953000"/>
              <a:gd name="connsiteY7" fmla="*/ 4798993 h 7203416"/>
              <a:gd name="connsiteX8" fmla="*/ 838454 w 4953000"/>
              <a:gd name="connsiteY8" fmla="*/ 4798993 h 7203416"/>
              <a:gd name="connsiteX9" fmla="*/ 838454 w 4953000"/>
              <a:gd name="connsiteY9" fmla="*/ 3863008 h 7203416"/>
              <a:gd name="connsiteX10" fmla="*/ 838454 w 4953000"/>
              <a:gd name="connsiteY10" fmla="*/ 3862949 h 7203416"/>
              <a:gd name="connsiteX11" fmla="*/ 840581 w 4953000"/>
              <a:gd name="connsiteY11" fmla="*/ 3905067 h 7203416"/>
              <a:gd name="connsiteX12" fmla="*/ 1250487 w 4953000"/>
              <a:gd name="connsiteY12" fmla="*/ 4274973 h 7203416"/>
              <a:gd name="connsiteX13" fmla="*/ 1662522 w 4953000"/>
              <a:gd name="connsiteY13" fmla="*/ 3862940 h 7203416"/>
              <a:gd name="connsiteX14" fmla="*/ 1662522 w 4953000"/>
              <a:gd name="connsiteY14" fmla="*/ 3862870 h 7203416"/>
              <a:gd name="connsiteX15" fmla="*/ 1662529 w 4953000"/>
              <a:gd name="connsiteY15" fmla="*/ 3862870 h 7203416"/>
              <a:gd name="connsiteX16" fmla="*/ 1664650 w 4953000"/>
              <a:gd name="connsiteY16" fmla="*/ 3820880 h 7203416"/>
              <a:gd name="connsiteX17" fmla="*/ 2074557 w 4953000"/>
              <a:gd name="connsiteY17" fmla="*/ 3450974 h 7203416"/>
              <a:gd name="connsiteX18" fmla="*/ 2484463 w 4953000"/>
              <a:gd name="connsiteY18" fmla="*/ 3820880 h 7203416"/>
              <a:gd name="connsiteX19" fmla="*/ 2486584 w 4953000"/>
              <a:gd name="connsiteY19" fmla="*/ 3862870 h 7203416"/>
              <a:gd name="connsiteX20" fmla="*/ 2486590 w 4953000"/>
              <a:gd name="connsiteY20" fmla="*/ 3862870 h 7203416"/>
              <a:gd name="connsiteX21" fmla="*/ 2486590 w 4953000"/>
              <a:gd name="connsiteY21" fmla="*/ 3862989 h 7203416"/>
              <a:gd name="connsiteX22" fmla="*/ 2486591 w 4953000"/>
              <a:gd name="connsiteY22" fmla="*/ 3863008 h 7203416"/>
              <a:gd name="connsiteX23" fmla="*/ 2486590 w 4953000"/>
              <a:gd name="connsiteY23" fmla="*/ 3863027 h 7203416"/>
              <a:gd name="connsiteX24" fmla="*/ 2486590 w 4953000"/>
              <a:gd name="connsiteY24" fmla="*/ 4798993 h 7203416"/>
              <a:gd name="connsiteX25" fmla="*/ 2486591 w 4953000"/>
              <a:gd name="connsiteY25" fmla="*/ 4798993 h 7203416"/>
              <a:gd name="connsiteX26" fmla="*/ 2486591 w 4953000"/>
              <a:gd name="connsiteY26" fmla="*/ 3863008 h 7203416"/>
              <a:gd name="connsiteX27" fmla="*/ 2486591 w 4953000"/>
              <a:gd name="connsiteY27" fmla="*/ 3862949 h 7203416"/>
              <a:gd name="connsiteX28" fmla="*/ 2488717 w 4953000"/>
              <a:gd name="connsiteY28" fmla="*/ 3905067 h 7203416"/>
              <a:gd name="connsiteX29" fmla="*/ 2898625 w 4953000"/>
              <a:gd name="connsiteY29" fmla="*/ 4274973 h 7203416"/>
              <a:gd name="connsiteX30" fmla="*/ 3310658 w 4953000"/>
              <a:gd name="connsiteY30" fmla="*/ 3862940 h 7203416"/>
              <a:gd name="connsiteX31" fmla="*/ 3310658 w 4953000"/>
              <a:gd name="connsiteY31" fmla="*/ 3862870 h 7203416"/>
              <a:gd name="connsiteX32" fmla="*/ 3310666 w 4953000"/>
              <a:gd name="connsiteY32" fmla="*/ 3862870 h 7203416"/>
              <a:gd name="connsiteX33" fmla="*/ 3312786 w 4953000"/>
              <a:gd name="connsiteY33" fmla="*/ 3820880 h 7203416"/>
              <a:gd name="connsiteX34" fmla="*/ 3722693 w 4953000"/>
              <a:gd name="connsiteY34" fmla="*/ 3450974 h 7203416"/>
              <a:gd name="connsiteX35" fmla="*/ 4132600 w 4953000"/>
              <a:gd name="connsiteY35" fmla="*/ 3820880 h 7203416"/>
              <a:gd name="connsiteX36" fmla="*/ 4134721 w 4953000"/>
              <a:gd name="connsiteY36" fmla="*/ 3862870 h 7203416"/>
              <a:gd name="connsiteX37" fmla="*/ 4134726 w 4953000"/>
              <a:gd name="connsiteY37" fmla="*/ 3862870 h 7203416"/>
              <a:gd name="connsiteX38" fmla="*/ 4134726 w 4953000"/>
              <a:gd name="connsiteY38" fmla="*/ 3862989 h 7203416"/>
              <a:gd name="connsiteX39" fmla="*/ 4134727 w 4953000"/>
              <a:gd name="connsiteY39" fmla="*/ 3863008 h 7203416"/>
              <a:gd name="connsiteX40" fmla="*/ 4134726 w 4953000"/>
              <a:gd name="connsiteY40" fmla="*/ 3863027 h 7203416"/>
              <a:gd name="connsiteX41" fmla="*/ 4134726 w 4953000"/>
              <a:gd name="connsiteY41" fmla="*/ 5734968 h 7203416"/>
              <a:gd name="connsiteX42" fmla="*/ 4134727 w 4953000"/>
              <a:gd name="connsiteY42" fmla="*/ 5734978 h 7203416"/>
              <a:gd name="connsiteX43" fmla="*/ 4126356 w 4953000"/>
              <a:gd name="connsiteY43" fmla="*/ 5818017 h 7203416"/>
              <a:gd name="connsiteX44" fmla="*/ 4120342 w 4953000"/>
              <a:gd name="connsiteY44" fmla="*/ 5837390 h 7203416"/>
              <a:gd name="connsiteX45" fmla="*/ 4120342 w 4953000"/>
              <a:gd name="connsiteY45" fmla="*/ 7203416 h 7203416"/>
              <a:gd name="connsiteX46" fmla="*/ 0 w 4953000"/>
              <a:gd name="connsiteY46" fmla="*/ 7203416 h 7203416"/>
              <a:gd name="connsiteX47" fmla="*/ 0 w 4953000"/>
              <a:gd name="connsiteY47" fmla="*/ 4798993 h 7203416"/>
              <a:gd name="connsiteX48" fmla="*/ 14385 w 4953000"/>
              <a:gd name="connsiteY48" fmla="*/ 4798993 h 7203416"/>
              <a:gd name="connsiteX49" fmla="*/ 14385 w 4953000"/>
              <a:gd name="connsiteY49" fmla="*/ 3862870 h 7203416"/>
              <a:gd name="connsiteX50" fmla="*/ 14393 w 4953000"/>
              <a:gd name="connsiteY50" fmla="*/ 3862870 h 7203416"/>
              <a:gd name="connsiteX51" fmla="*/ 16513 w 4953000"/>
              <a:gd name="connsiteY51" fmla="*/ 3820880 h 7203416"/>
              <a:gd name="connsiteX52" fmla="*/ 426420 w 4953000"/>
              <a:gd name="connsiteY52" fmla="*/ 3450974 h 7203416"/>
              <a:gd name="connsiteX53" fmla="*/ 832658 w 4953000"/>
              <a:gd name="connsiteY53" fmla="*/ 0 h 7203416"/>
              <a:gd name="connsiteX54" fmla="*/ 4953000 w 4953000"/>
              <a:gd name="connsiteY54" fmla="*/ 0 h 7203416"/>
              <a:gd name="connsiteX55" fmla="*/ 4953000 w 4953000"/>
              <a:gd name="connsiteY55" fmla="*/ 2404424 h 7203416"/>
              <a:gd name="connsiteX56" fmla="*/ 4938615 w 4953000"/>
              <a:gd name="connsiteY56" fmla="*/ 2404424 h 7203416"/>
              <a:gd name="connsiteX57" fmla="*/ 4938615 w 4953000"/>
              <a:gd name="connsiteY57" fmla="*/ 3340546 h 7203416"/>
              <a:gd name="connsiteX58" fmla="*/ 4938608 w 4953000"/>
              <a:gd name="connsiteY58" fmla="*/ 3340546 h 7203416"/>
              <a:gd name="connsiteX59" fmla="*/ 4936487 w 4953000"/>
              <a:gd name="connsiteY59" fmla="*/ 3382537 h 7203416"/>
              <a:gd name="connsiteX60" fmla="*/ 4526581 w 4953000"/>
              <a:gd name="connsiteY60" fmla="*/ 3752443 h 7203416"/>
              <a:gd name="connsiteX61" fmla="*/ 4116674 w 4953000"/>
              <a:gd name="connsiteY61" fmla="*/ 3382537 h 7203416"/>
              <a:gd name="connsiteX62" fmla="*/ 4114553 w 4953000"/>
              <a:gd name="connsiteY62" fmla="*/ 3340546 h 7203416"/>
              <a:gd name="connsiteX63" fmla="*/ 4114547 w 4953000"/>
              <a:gd name="connsiteY63" fmla="*/ 3340546 h 7203416"/>
              <a:gd name="connsiteX64" fmla="*/ 4114547 w 4953000"/>
              <a:gd name="connsiteY64" fmla="*/ 3340427 h 7203416"/>
              <a:gd name="connsiteX65" fmla="*/ 4114546 w 4953000"/>
              <a:gd name="connsiteY65" fmla="*/ 3340408 h 7203416"/>
              <a:gd name="connsiteX66" fmla="*/ 4114547 w 4953000"/>
              <a:gd name="connsiteY66" fmla="*/ 3340389 h 7203416"/>
              <a:gd name="connsiteX67" fmla="*/ 4114547 w 4953000"/>
              <a:gd name="connsiteY67" fmla="*/ 2404424 h 7203416"/>
              <a:gd name="connsiteX68" fmla="*/ 4114546 w 4953000"/>
              <a:gd name="connsiteY68" fmla="*/ 2404424 h 7203416"/>
              <a:gd name="connsiteX69" fmla="*/ 4114546 w 4953000"/>
              <a:gd name="connsiteY69" fmla="*/ 3340408 h 7203416"/>
              <a:gd name="connsiteX70" fmla="*/ 4114546 w 4953000"/>
              <a:gd name="connsiteY70" fmla="*/ 3340467 h 7203416"/>
              <a:gd name="connsiteX71" fmla="*/ 4112419 w 4953000"/>
              <a:gd name="connsiteY71" fmla="*/ 3298349 h 7203416"/>
              <a:gd name="connsiteX72" fmla="*/ 3702513 w 4953000"/>
              <a:gd name="connsiteY72" fmla="*/ 2928443 h 7203416"/>
              <a:gd name="connsiteX73" fmla="*/ 3290478 w 4953000"/>
              <a:gd name="connsiteY73" fmla="*/ 3340477 h 7203416"/>
              <a:gd name="connsiteX74" fmla="*/ 3290478 w 4953000"/>
              <a:gd name="connsiteY74" fmla="*/ 3340546 h 7203416"/>
              <a:gd name="connsiteX75" fmla="*/ 3290471 w 4953000"/>
              <a:gd name="connsiteY75" fmla="*/ 3340546 h 7203416"/>
              <a:gd name="connsiteX76" fmla="*/ 3288351 w 4953000"/>
              <a:gd name="connsiteY76" fmla="*/ 3382537 h 7203416"/>
              <a:gd name="connsiteX77" fmla="*/ 2878444 w 4953000"/>
              <a:gd name="connsiteY77" fmla="*/ 3752443 h 7203416"/>
              <a:gd name="connsiteX78" fmla="*/ 2468537 w 4953000"/>
              <a:gd name="connsiteY78" fmla="*/ 3382537 h 7203416"/>
              <a:gd name="connsiteX79" fmla="*/ 2466417 w 4953000"/>
              <a:gd name="connsiteY79" fmla="*/ 3340546 h 7203416"/>
              <a:gd name="connsiteX80" fmla="*/ 2466411 w 4953000"/>
              <a:gd name="connsiteY80" fmla="*/ 3340546 h 7203416"/>
              <a:gd name="connsiteX81" fmla="*/ 2466411 w 4953000"/>
              <a:gd name="connsiteY81" fmla="*/ 3340427 h 7203416"/>
              <a:gd name="connsiteX82" fmla="*/ 2466409 w 4953000"/>
              <a:gd name="connsiteY82" fmla="*/ 3340408 h 7203416"/>
              <a:gd name="connsiteX83" fmla="*/ 2466411 w 4953000"/>
              <a:gd name="connsiteY83" fmla="*/ 3340389 h 7203416"/>
              <a:gd name="connsiteX84" fmla="*/ 2466411 w 4953000"/>
              <a:gd name="connsiteY84" fmla="*/ 2404424 h 7203416"/>
              <a:gd name="connsiteX85" fmla="*/ 2466409 w 4953000"/>
              <a:gd name="connsiteY85" fmla="*/ 2404424 h 7203416"/>
              <a:gd name="connsiteX86" fmla="*/ 2466409 w 4953000"/>
              <a:gd name="connsiteY86" fmla="*/ 3340408 h 7203416"/>
              <a:gd name="connsiteX87" fmla="*/ 2466409 w 4953000"/>
              <a:gd name="connsiteY87" fmla="*/ 3340467 h 7203416"/>
              <a:gd name="connsiteX88" fmla="*/ 2464283 w 4953000"/>
              <a:gd name="connsiteY88" fmla="*/ 3298349 h 7203416"/>
              <a:gd name="connsiteX89" fmla="*/ 2054376 w 4953000"/>
              <a:gd name="connsiteY89" fmla="*/ 2928443 h 7203416"/>
              <a:gd name="connsiteX90" fmla="*/ 1642342 w 4953000"/>
              <a:gd name="connsiteY90" fmla="*/ 3340477 h 7203416"/>
              <a:gd name="connsiteX91" fmla="*/ 1642342 w 4953000"/>
              <a:gd name="connsiteY91" fmla="*/ 3340546 h 7203416"/>
              <a:gd name="connsiteX92" fmla="*/ 1642334 w 4953000"/>
              <a:gd name="connsiteY92" fmla="*/ 3340546 h 7203416"/>
              <a:gd name="connsiteX93" fmla="*/ 1640214 w 4953000"/>
              <a:gd name="connsiteY93" fmla="*/ 3382537 h 7203416"/>
              <a:gd name="connsiteX94" fmla="*/ 1230307 w 4953000"/>
              <a:gd name="connsiteY94" fmla="*/ 3752443 h 7203416"/>
              <a:gd name="connsiteX95" fmla="*/ 820400 w 4953000"/>
              <a:gd name="connsiteY95" fmla="*/ 3382537 h 7203416"/>
              <a:gd name="connsiteX96" fmla="*/ 818279 w 4953000"/>
              <a:gd name="connsiteY96" fmla="*/ 3340546 h 7203416"/>
              <a:gd name="connsiteX97" fmla="*/ 818274 w 4953000"/>
              <a:gd name="connsiteY97" fmla="*/ 3340546 h 7203416"/>
              <a:gd name="connsiteX98" fmla="*/ 818274 w 4953000"/>
              <a:gd name="connsiteY98" fmla="*/ 3340427 h 7203416"/>
              <a:gd name="connsiteX99" fmla="*/ 818273 w 4953000"/>
              <a:gd name="connsiteY99" fmla="*/ 3340408 h 7203416"/>
              <a:gd name="connsiteX100" fmla="*/ 818274 w 4953000"/>
              <a:gd name="connsiteY100" fmla="*/ 3340389 h 7203416"/>
              <a:gd name="connsiteX101" fmla="*/ 818274 w 4953000"/>
              <a:gd name="connsiteY101" fmla="*/ 1468448 h 7203416"/>
              <a:gd name="connsiteX102" fmla="*/ 818273 w 4953000"/>
              <a:gd name="connsiteY102" fmla="*/ 1468438 h 7203416"/>
              <a:gd name="connsiteX103" fmla="*/ 826644 w 4953000"/>
              <a:gd name="connsiteY103" fmla="*/ 1385399 h 7203416"/>
              <a:gd name="connsiteX104" fmla="*/ 832658 w 4953000"/>
              <a:gd name="connsiteY104" fmla="*/ 1366026 h 720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953000" h="7203416">
                <a:moveTo>
                  <a:pt x="426420" y="3450974"/>
                </a:moveTo>
                <a:cubicBezTo>
                  <a:pt x="639758" y="3450974"/>
                  <a:pt x="815226" y="3613109"/>
                  <a:pt x="836327" y="3820880"/>
                </a:cubicBezTo>
                <a:lnTo>
                  <a:pt x="838447" y="3862870"/>
                </a:lnTo>
                <a:lnTo>
                  <a:pt x="838453" y="3862870"/>
                </a:lnTo>
                <a:lnTo>
                  <a:pt x="838453" y="3862989"/>
                </a:lnTo>
                <a:lnTo>
                  <a:pt x="838454" y="3863008"/>
                </a:lnTo>
                <a:lnTo>
                  <a:pt x="838453" y="3863027"/>
                </a:lnTo>
                <a:lnTo>
                  <a:pt x="838453" y="4798993"/>
                </a:lnTo>
                <a:lnTo>
                  <a:pt x="838454" y="4798993"/>
                </a:lnTo>
                <a:lnTo>
                  <a:pt x="838454" y="3863008"/>
                </a:lnTo>
                <a:lnTo>
                  <a:pt x="838454" y="3862949"/>
                </a:lnTo>
                <a:lnTo>
                  <a:pt x="840581" y="3905067"/>
                </a:lnTo>
                <a:cubicBezTo>
                  <a:pt x="861681" y="4112838"/>
                  <a:pt x="1037149" y="4274973"/>
                  <a:pt x="1250487" y="4274973"/>
                </a:cubicBezTo>
                <a:cubicBezTo>
                  <a:pt x="1478048" y="4274973"/>
                  <a:pt x="1662522" y="4090500"/>
                  <a:pt x="1662522" y="3862940"/>
                </a:cubicBezTo>
                <a:lnTo>
                  <a:pt x="1662522" y="3862870"/>
                </a:lnTo>
                <a:lnTo>
                  <a:pt x="1662529" y="3862870"/>
                </a:lnTo>
                <a:lnTo>
                  <a:pt x="1664650" y="3820880"/>
                </a:lnTo>
                <a:cubicBezTo>
                  <a:pt x="1685750" y="3613109"/>
                  <a:pt x="1861219" y="3450974"/>
                  <a:pt x="2074557" y="3450974"/>
                </a:cubicBezTo>
                <a:cubicBezTo>
                  <a:pt x="2287895" y="3450974"/>
                  <a:pt x="2463363" y="3613109"/>
                  <a:pt x="2484463" y="3820880"/>
                </a:cubicBezTo>
                <a:lnTo>
                  <a:pt x="2486584" y="3862870"/>
                </a:lnTo>
                <a:lnTo>
                  <a:pt x="2486590" y="3862870"/>
                </a:lnTo>
                <a:lnTo>
                  <a:pt x="2486590" y="3862989"/>
                </a:lnTo>
                <a:lnTo>
                  <a:pt x="2486591" y="3863008"/>
                </a:lnTo>
                <a:lnTo>
                  <a:pt x="2486590" y="3863027"/>
                </a:lnTo>
                <a:lnTo>
                  <a:pt x="2486590" y="4798993"/>
                </a:lnTo>
                <a:lnTo>
                  <a:pt x="2486591" y="4798993"/>
                </a:lnTo>
                <a:lnTo>
                  <a:pt x="2486591" y="3863008"/>
                </a:lnTo>
                <a:lnTo>
                  <a:pt x="2486591" y="3862949"/>
                </a:lnTo>
                <a:lnTo>
                  <a:pt x="2488717" y="3905067"/>
                </a:lnTo>
                <a:cubicBezTo>
                  <a:pt x="2509818" y="4112838"/>
                  <a:pt x="2685287" y="4274973"/>
                  <a:pt x="2898625" y="4274973"/>
                </a:cubicBezTo>
                <a:cubicBezTo>
                  <a:pt x="3126185" y="4274973"/>
                  <a:pt x="3310658" y="4090500"/>
                  <a:pt x="3310658" y="3862940"/>
                </a:cubicBezTo>
                <a:lnTo>
                  <a:pt x="3310658" y="3862870"/>
                </a:lnTo>
                <a:lnTo>
                  <a:pt x="3310666" y="3862870"/>
                </a:lnTo>
                <a:lnTo>
                  <a:pt x="3312786" y="3820880"/>
                </a:lnTo>
                <a:cubicBezTo>
                  <a:pt x="3333886" y="3613109"/>
                  <a:pt x="3509355" y="3450974"/>
                  <a:pt x="3722693" y="3450974"/>
                </a:cubicBezTo>
                <a:cubicBezTo>
                  <a:pt x="3936031" y="3450974"/>
                  <a:pt x="4111500" y="3613109"/>
                  <a:pt x="4132600" y="3820880"/>
                </a:cubicBezTo>
                <a:lnTo>
                  <a:pt x="4134721" y="3862870"/>
                </a:lnTo>
                <a:lnTo>
                  <a:pt x="4134726" y="3862870"/>
                </a:lnTo>
                <a:lnTo>
                  <a:pt x="4134726" y="3862989"/>
                </a:lnTo>
                <a:lnTo>
                  <a:pt x="4134727" y="3863008"/>
                </a:lnTo>
                <a:lnTo>
                  <a:pt x="4134726" y="3863027"/>
                </a:lnTo>
                <a:lnTo>
                  <a:pt x="4134726" y="5734968"/>
                </a:lnTo>
                <a:lnTo>
                  <a:pt x="4134727" y="5734978"/>
                </a:lnTo>
                <a:cubicBezTo>
                  <a:pt x="4134727" y="5763423"/>
                  <a:pt x="4131845" y="5791195"/>
                  <a:pt x="4126356" y="5818017"/>
                </a:cubicBezTo>
                <a:lnTo>
                  <a:pt x="4120342" y="5837390"/>
                </a:lnTo>
                <a:lnTo>
                  <a:pt x="4120342" y="7203416"/>
                </a:lnTo>
                <a:lnTo>
                  <a:pt x="0" y="7203416"/>
                </a:lnTo>
                <a:lnTo>
                  <a:pt x="0" y="4798993"/>
                </a:lnTo>
                <a:lnTo>
                  <a:pt x="14385" y="4798993"/>
                </a:lnTo>
                <a:lnTo>
                  <a:pt x="14385" y="3862870"/>
                </a:lnTo>
                <a:lnTo>
                  <a:pt x="14393" y="3862870"/>
                </a:lnTo>
                <a:lnTo>
                  <a:pt x="16513" y="3820880"/>
                </a:lnTo>
                <a:cubicBezTo>
                  <a:pt x="37613" y="3613109"/>
                  <a:pt x="213082" y="3450974"/>
                  <a:pt x="426420" y="3450974"/>
                </a:cubicBezTo>
                <a:close/>
                <a:moveTo>
                  <a:pt x="832658" y="0"/>
                </a:moveTo>
                <a:lnTo>
                  <a:pt x="4953000" y="0"/>
                </a:lnTo>
                <a:lnTo>
                  <a:pt x="4953000" y="2404424"/>
                </a:lnTo>
                <a:lnTo>
                  <a:pt x="4938615" y="2404424"/>
                </a:lnTo>
                <a:lnTo>
                  <a:pt x="4938615" y="3340546"/>
                </a:lnTo>
                <a:lnTo>
                  <a:pt x="4938608" y="3340546"/>
                </a:lnTo>
                <a:lnTo>
                  <a:pt x="4936487" y="3382537"/>
                </a:lnTo>
                <a:cubicBezTo>
                  <a:pt x="4915387" y="3590307"/>
                  <a:pt x="4739919" y="3752443"/>
                  <a:pt x="4526581" y="3752443"/>
                </a:cubicBezTo>
                <a:cubicBezTo>
                  <a:pt x="4313243" y="3752443"/>
                  <a:pt x="4137774" y="3590307"/>
                  <a:pt x="4116674" y="3382537"/>
                </a:cubicBezTo>
                <a:lnTo>
                  <a:pt x="4114553" y="3340546"/>
                </a:lnTo>
                <a:lnTo>
                  <a:pt x="4114547" y="3340546"/>
                </a:lnTo>
                <a:lnTo>
                  <a:pt x="4114547" y="3340427"/>
                </a:lnTo>
                <a:lnTo>
                  <a:pt x="4114546" y="3340408"/>
                </a:lnTo>
                <a:lnTo>
                  <a:pt x="4114547" y="3340389"/>
                </a:lnTo>
                <a:lnTo>
                  <a:pt x="4114547" y="2404424"/>
                </a:lnTo>
                <a:lnTo>
                  <a:pt x="4114546" y="2404424"/>
                </a:lnTo>
                <a:lnTo>
                  <a:pt x="4114546" y="3340408"/>
                </a:lnTo>
                <a:lnTo>
                  <a:pt x="4114546" y="3340467"/>
                </a:lnTo>
                <a:lnTo>
                  <a:pt x="4112419" y="3298349"/>
                </a:lnTo>
                <a:cubicBezTo>
                  <a:pt x="4091319" y="3090578"/>
                  <a:pt x="3915851" y="2928443"/>
                  <a:pt x="3702513" y="2928443"/>
                </a:cubicBezTo>
                <a:cubicBezTo>
                  <a:pt x="3474952" y="2928443"/>
                  <a:pt x="3290478" y="3112917"/>
                  <a:pt x="3290478" y="3340477"/>
                </a:cubicBezTo>
                <a:lnTo>
                  <a:pt x="3290478" y="3340546"/>
                </a:lnTo>
                <a:lnTo>
                  <a:pt x="3290471" y="3340546"/>
                </a:lnTo>
                <a:lnTo>
                  <a:pt x="3288351" y="3382537"/>
                </a:lnTo>
                <a:cubicBezTo>
                  <a:pt x="3267250" y="3590307"/>
                  <a:pt x="3091781" y="3752443"/>
                  <a:pt x="2878444" y="3752443"/>
                </a:cubicBezTo>
                <a:cubicBezTo>
                  <a:pt x="2665106" y="3752443"/>
                  <a:pt x="2489637" y="3590307"/>
                  <a:pt x="2468537" y="3382537"/>
                </a:cubicBezTo>
                <a:lnTo>
                  <a:pt x="2466417" y="3340546"/>
                </a:lnTo>
                <a:lnTo>
                  <a:pt x="2466411" y="3340546"/>
                </a:lnTo>
                <a:lnTo>
                  <a:pt x="2466411" y="3340427"/>
                </a:lnTo>
                <a:lnTo>
                  <a:pt x="2466409" y="3340408"/>
                </a:lnTo>
                <a:lnTo>
                  <a:pt x="2466411" y="3340389"/>
                </a:lnTo>
                <a:lnTo>
                  <a:pt x="2466411" y="2404424"/>
                </a:lnTo>
                <a:lnTo>
                  <a:pt x="2466409" y="2404424"/>
                </a:lnTo>
                <a:lnTo>
                  <a:pt x="2466409" y="3340408"/>
                </a:lnTo>
                <a:lnTo>
                  <a:pt x="2466409" y="3340467"/>
                </a:lnTo>
                <a:lnTo>
                  <a:pt x="2464283" y="3298349"/>
                </a:lnTo>
                <a:cubicBezTo>
                  <a:pt x="2443183" y="3090578"/>
                  <a:pt x="2267714" y="2928443"/>
                  <a:pt x="2054376" y="2928443"/>
                </a:cubicBezTo>
                <a:cubicBezTo>
                  <a:pt x="1826816" y="2928443"/>
                  <a:pt x="1642342" y="3112917"/>
                  <a:pt x="1642342" y="3340477"/>
                </a:cubicBezTo>
                <a:lnTo>
                  <a:pt x="1642342" y="3340546"/>
                </a:lnTo>
                <a:lnTo>
                  <a:pt x="1642334" y="3340546"/>
                </a:lnTo>
                <a:lnTo>
                  <a:pt x="1640214" y="3382537"/>
                </a:lnTo>
                <a:cubicBezTo>
                  <a:pt x="1619114" y="3590307"/>
                  <a:pt x="1443645" y="3752443"/>
                  <a:pt x="1230307" y="3752443"/>
                </a:cubicBezTo>
                <a:cubicBezTo>
                  <a:pt x="1016969" y="3752443"/>
                  <a:pt x="841500" y="3590307"/>
                  <a:pt x="820400" y="3382537"/>
                </a:cubicBezTo>
                <a:lnTo>
                  <a:pt x="818279" y="3340546"/>
                </a:lnTo>
                <a:lnTo>
                  <a:pt x="818274" y="3340546"/>
                </a:lnTo>
                <a:lnTo>
                  <a:pt x="818274" y="3340427"/>
                </a:lnTo>
                <a:lnTo>
                  <a:pt x="818273" y="3340408"/>
                </a:lnTo>
                <a:lnTo>
                  <a:pt x="818274" y="3340389"/>
                </a:lnTo>
                <a:lnTo>
                  <a:pt x="818274" y="1468448"/>
                </a:lnTo>
                <a:lnTo>
                  <a:pt x="818273" y="1468438"/>
                </a:lnTo>
                <a:cubicBezTo>
                  <a:pt x="818273" y="1439993"/>
                  <a:pt x="821156" y="1412221"/>
                  <a:pt x="826644" y="1385399"/>
                </a:cubicBezTo>
                <a:lnTo>
                  <a:pt x="832658" y="1366026"/>
                </a:lnTo>
                <a:close/>
              </a:path>
            </a:pathLst>
          </a:custGeom>
          <a:solidFill>
            <a:schemeClr val="bg2"/>
          </a:solidFill>
        </p:spPr>
        <p:txBody>
          <a:bodyPr wrap="square">
            <a:noAutofit/>
          </a:bodyPr>
          <a:lstStyle/>
          <a:p>
            <a:endParaRPr lang="id-ID"/>
          </a:p>
        </p:txBody>
      </p:sp>
      <p:sp>
        <p:nvSpPr>
          <p:cNvPr id="5" name="Slide Number Placeholder 4">
            <a:extLst>
              <a:ext uri="{FF2B5EF4-FFF2-40B4-BE49-F238E27FC236}">
                <a16:creationId xmlns:a16="http://schemas.microsoft.com/office/drawing/2014/main" id="{FED5C011-449F-4F67-B016-FA344954D51C}"/>
              </a:ext>
            </a:extLst>
          </p:cNvPr>
          <p:cNvSpPr>
            <a:spLocks noGrp="1"/>
          </p:cNvSpPr>
          <p:nvPr>
            <p:ph type="sldNum" sz="quarter" idx="12"/>
          </p:nvPr>
        </p:nvSpPr>
        <p:spPr/>
        <p:txBody>
          <a:bodyPr/>
          <a:lstStyle/>
          <a:p>
            <a:fld id="{639A98F4-1633-4B84-8120-DF815B8D76DF}" type="slidenum">
              <a:rPr lang="id-ID" smtClean="0"/>
              <a:pPr/>
              <a:t>‹#›</a:t>
            </a:fld>
            <a:endParaRPr lang="id-ID"/>
          </a:p>
        </p:txBody>
      </p:sp>
    </p:spTree>
    <p:extLst>
      <p:ext uri="{BB962C8B-B14F-4D97-AF65-F5344CB8AC3E}">
        <p14:creationId xmlns:p14="http://schemas.microsoft.com/office/powerpoint/2010/main" val="1068905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F9D9106-8238-4528-BC85-F81CF3745FD8}"/>
              </a:ext>
            </a:extLst>
          </p:cNvPr>
          <p:cNvSpPr>
            <a:spLocks noGrp="1"/>
          </p:cNvSpPr>
          <p:nvPr>
            <p:ph type="pic" sz="quarter" idx="24"/>
          </p:nvPr>
        </p:nvSpPr>
        <p:spPr>
          <a:xfrm>
            <a:off x="1" y="1724092"/>
            <a:ext cx="7075715" cy="3409815"/>
          </a:xfrm>
          <a:custGeom>
            <a:avLst/>
            <a:gdLst>
              <a:gd name="connsiteX0" fmla="*/ 6683664 w 7075715"/>
              <a:gd name="connsiteY0" fmla="*/ 0 h 3409815"/>
              <a:gd name="connsiteX1" fmla="*/ 7073691 w 7075715"/>
              <a:gd name="connsiteY1" fmla="*/ 351967 h 3409815"/>
              <a:gd name="connsiteX2" fmla="*/ 7075715 w 7075715"/>
              <a:gd name="connsiteY2" fmla="*/ 392052 h 3409815"/>
              <a:gd name="connsiteX3" fmla="*/ 7075715 w 7075715"/>
              <a:gd name="connsiteY3" fmla="*/ 1236580 h 3409815"/>
              <a:gd name="connsiteX4" fmla="*/ 7075715 w 7075715"/>
              <a:gd name="connsiteY4" fmla="*/ 2173366 h 3409815"/>
              <a:gd name="connsiteX5" fmla="*/ 7075715 w 7075715"/>
              <a:gd name="connsiteY5" fmla="*/ 3017895 h 3409815"/>
              <a:gd name="connsiteX6" fmla="*/ 7075708 w 7075715"/>
              <a:gd name="connsiteY6" fmla="*/ 3017895 h 3409815"/>
              <a:gd name="connsiteX7" fmla="*/ 7073691 w 7075715"/>
              <a:gd name="connsiteY7" fmla="*/ 3057849 h 3409815"/>
              <a:gd name="connsiteX8" fmla="*/ 6683664 w 7075715"/>
              <a:gd name="connsiteY8" fmla="*/ 3409815 h 3409815"/>
              <a:gd name="connsiteX9" fmla="*/ 6293636 w 7075715"/>
              <a:gd name="connsiteY9" fmla="*/ 3057849 h 3409815"/>
              <a:gd name="connsiteX10" fmla="*/ 6291619 w 7075715"/>
              <a:gd name="connsiteY10" fmla="*/ 3017895 h 3409815"/>
              <a:gd name="connsiteX11" fmla="*/ 6291613 w 7075715"/>
              <a:gd name="connsiteY11" fmla="*/ 3017895 h 3409815"/>
              <a:gd name="connsiteX12" fmla="*/ 6291613 w 7075715"/>
              <a:gd name="connsiteY12" fmla="*/ 3017782 h 3409815"/>
              <a:gd name="connsiteX13" fmla="*/ 6291612 w 7075715"/>
              <a:gd name="connsiteY13" fmla="*/ 3017764 h 3409815"/>
              <a:gd name="connsiteX14" fmla="*/ 6291613 w 7075715"/>
              <a:gd name="connsiteY14" fmla="*/ 3017745 h 3409815"/>
              <a:gd name="connsiteX15" fmla="*/ 6291613 w 7075715"/>
              <a:gd name="connsiteY15" fmla="*/ 2173366 h 3409815"/>
              <a:gd name="connsiteX16" fmla="*/ 6291613 w 7075715"/>
              <a:gd name="connsiteY16" fmla="*/ 2173253 h 3409815"/>
              <a:gd name="connsiteX17" fmla="*/ 6291612 w 7075715"/>
              <a:gd name="connsiteY17" fmla="*/ 2173235 h 3409815"/>
              <a:gd name="connsiteX18" fmla="*/ 6291613 w 7075715"/>
              <a:gd name="connsiteY18" fmla="*/ 2173217 h 3409815"/>
              <a:gd name="connsiteX19" fmla="*/ 6291613 w 7075715"/>
              <a:gd name="connsiteY19" fmla="*/ 1236590 h 3409815"/>
              <a:gd name="connsiteX20" fmla="*/ 6291613 w 7075715"/>
              <a:gd name="connsiteY20" fmla="*/ 1236580 h 3409815"/>
              <a:gd name="connsiteX21" fmla="*/ 6291613 w 7075715"/>
              <a:gd name="connsiteY21" fmla="*/ 1236577 h 3409815"/>
              <a:gd name="connsiteX22" fmla="*/ 6291613 w 7075715"/>
              <a:gd name="connsiteY22" fmla="*/ 392061 h 3409815"/>
              <a:gd name="connsiteX23" fmla="*/ 6291613 w 7075715"/>
              <a:gd name="connsiteY23" fmla="*/ 392052 h 3409815"/>
              <a:gd name="connsiteX24" fmla="*/ 6683664 w 7075715"/>
              <a:gd name="connsiteY24" fmla="*/ 0 h 3409815"/>
              <a:gd name="connsiteX25" fmla="*/ 5115458 w 7075715"/>
              <a:gd name="connsiteY25" fmla="*/ 0 h 3409815"/>
              <a:gd name="connsiteX26" fmla="*/ 5505486 w 7075715"/>
              <a:gd name="connsiteY26" fmla="*/ 351966 h 3409815"/>
              <a:gd name="connsiteX27" fmla="*/ 5507510 w 7075715"/>
              <a:gd name="connsiteY27" fmla="*/ 392052 h 3409815"/>
              <a:gd name="connsiteX28" fmla="*/ 5507510 w 7075715"/>
              <a:gd name="connsiteY28" fmla="*/ 391987 h 3409815"/>
              <a:gd name="connsiteX29" fmla="*/ 5899561 w 7075715"/>
              <a:gd name="connsiteY29" fmla="*/ 784038 h 3409815"/>
              <a:gd name="connsiteX30" fmla="*/ 6289588 w 7075715"/>
              <a:gd name="connsiteY30" fmla="*/ 432072 h 3409815"/>
              <a:gd name="connsiteX31" fmla="*/ 6291612 w 7075715"/>
              <a:gd name="connsiteY31" fmla="*/ 391996 h 3409815"/>
              <a:gd name="connsiteX32" fmla="*/ 6291612 w 7075715"/>
              <a:gd name="connsiteY32" fmla="*/ 1236525 h 3409815"/>
              <a:gd name="connsiteX33" fmla="*/ 6291612 w 7075715"/>
              <a:gd name="connsiteY33" fmla="*/ 2173235 h 3409815"/>
              <a:gd name="connsiteX34" fmla="*/ 6291612 w 7075715"/>
              <a:gd name="connsiteY34" fmla="*/ 2173291 h 3409815"/>
              <a:gd name="connsiteX35" fmla="*/ 6291612 w 7075715"/>
              <a:gd name="connsiteY35" fmla="*/ 3017764 h 3409815"/>
              <a:gd name="connsiteX36" fmla="*/ 6291612 w 7075715"/>
              <a:gd name="connsiteY36" fmla="*/ 3017820 h 3409815"/>
              <a:gd name="connsiteX37" fmla="*/ 6289588 w 7075715"/>
              <a:gd name="connsiteY37" fmla="*/ 2977744 h 3409815"/>
              <a:gd name="connsiteX38" fmla="*/ 5899561 w 7075715"/>
              <a:gd name="connsiteY38" fmla="*/ 2625778 h 3409815"/>
              <a:gd name="connsiteX39" fmla="*/ 5507510 w 7075715"/>
              <a:gd name="connsiteY39" fmla="*/ 3017829 h 3409815"/>
              <a:gd name="connsiteX40" fmla="*/ 5507510 w 7075715"/>
              <a:gd name="connsiteY40" fmla="*/ 3017895 h 3409815"/>
              <a:gd name="connsiteX41" fmla="*/ 5507503 w 7075715"/>
              <a:gd name="connsiteY41" fmla="*/ 3017895 h 3409815"/>
              <a:gd name="connsiteX42" fmla="*/ 5505485 w 7075715"/>
              <a:gd name="connsiteY42" fmla="*/ 3057849 h 3409815"/>
              <a:gd name="connsiteX43" fmla="*/ 5115458 w 7075715"/>
              <a:gd name="connsiteY43" fmla="*/ 3409815 h 3409815"/>
              <a:gd name="connsiteX44" fmla="*/ 4725431 w 7075715"/>
              <a:gd name="connsiteY44" fmla="*/ 3057849 h 3409815"/>
              <a:gd name="connsiteX45" fmla="*/ 4723413 w 7075715"/>
              <a:gd name="connsiteY45" fmla="*/ 3017895 h 3409815"/>
              <a:gd name="connsiteX46" fmla="*/ 4723408 w 7075715"/>
              <a:gd name="connsiteY46" fmla="*/ 3017895 h 3409815"/>
              <a:gd name="connsiteX47" fmla="*/ 4723408 w 7075715"/>
              <a:gd name="connsiteY47" fmla="*/ 3017782 h 3409815"/>
              <a:gd name="connsiteX48" fmla="*/ 4723406 w 7075715"/>
              <a:gd name="connsiteY48" fmla="*/ 3017764 h 3409815"/>
              <a:gd name="connsiteX49" fmla="*/ 4723408 w 7075715"/>
              <a:gd name="connsiteY49" fmla="*/ 3017745 h 3409815"/>
              <a:gd name="connsiteX50" fmla="*/ 4723408 w 7075715"/>
              <a:gd name="connsiteY50" fmla="*/ 2173366 h 3409815"/>
              <a:gd name="connsiteX51" fmla="*/ 4723408 w 7075715"/>
              <a:gd name="connsiteY51" fmla="*/ 2173253 h 3409815"/>
              <a:gd name="connsiteX52" fmla="*/ 4723406 w 7075715"/>
              <a:gd name="connsiteY52" fmla="*/ 2173235 h 3409815"/>
              <a:gd name="connsiteX53" fmla="*/ 4723408 w 7075715"/>
              <a:gd name="connsiteY53" fmla="*/ 2173217 h 3409815"/>
              <a:gd name="connsiteX54" fmla="*/ 4723408 w 7075715"/>
              <a:gd name="connsiteY54" fmla="*/ 1236590 h 3409815"/>
              <a:gd name="connsiteX55" fmla="*/ 4723407 w 7075715"/>
              <a:gd name="connsiteY55" fmla="*/ 1236580 h 3409815"/>
              <a:gd name="connsiteX56" fmla="*/ 4723408 w 7075715"/>
              <a:gd name="connsiteY56" fmla="*/ 1236575 h 3409815"/>
              <a:gd name="connsiteX57" fmla="*/ 4723408 w 7075715"/>
              <a:gd name="connsiteY57" fmla="*/ 392061 h 3409815"/>
              <a:gd name="connsiteX58" fmla="*/ 4723407 w 7075715"/>
              <a:gd name="connsiteY58" fmla="*/ 392052 h 3409815"/>
              <a:gd name="connsiteX59" fmla="*/ 5115458 w 7075715"/>
              <a:gd name="connsiteY59" fmla="*/ 0 h 3409815"/>
              <a:gd name="connsiteX60" fmla="*/ 3528463 w 7075715"/>
              <a:gd name="connsiteY60" fmla="*/ 0 h 3409815"/>
              <a:gd name="connsiteX61" fmla="*/ 3538161 w 7075715"/>
              <a:gd name="connsiteY61" fmla="*/ 917 h 3409815"/>
              <a:gd name="connsiteX62" fmla="*/ 3547253 w 7075715"/>
              <a:gd name="connsiteY62" fmla="*/ 0 h 3409815"/>
              <a:gd name="connsiteX63" fmla="*/ 3937280 w 7075715"/>
              <a:gd name="connsiteY63" fmla="*/ 351966 h 3409815"/>
              <a:gd name="connsiteX64" fmla="*/ 3939304 w 7075715"/>
              <a:gd name="connsiteY64" fmla="*/ 392052 h 3409815"/>
              <a:gd name="connsiteX65" fmla="*/ 3939304 w 7075715"/>
              <a:gd name="connsiteY65" fmla="*/ 391986 h 3409815"/>
              <a:gd name="connsiteX66" fmla="*/ 4331355 w 7075715"/>
              <a:gd name="connsiteY66" fmla="*/ 784038 h 3409815"/>
              <a:gd name="connsiteX67" fmla="*/ 4721383 w 7075715"/>
              <a:gd name="connsiteY67" fmla="*/ 432072 h 3409815"/>
              <a:gd name="connsiteX68" fmla="*/ 4723406 w 7075715"/>
              <a:gd name="connsiteY68" fmla="*/ 391996 h 3409815"/>
              <a:gd name="connsiteX69" fmla="*/ 4723406 w 7075715"/>
              <a:gd name="connsiteY69" fmla="*/ 1236525 h 3409815"/>
              <a:gd name="connsiteX70" fmla="*/ 4723406 w 7075715"/>
              <a:gd name="connsiteY70" fmla="*/ 2173235 h 3409815"/>
              <a:gd name="connsiteX71" fmla="*/ 4723406 w 7075715"/>
              <a:gd name="connsiteY71" fmla="*/ 2173291 h 3409815"/>
              <a:gd name="connsiteX72" fmla="*/ 4723406 w 7075715"/>
              <a:gd name="connsiteY72" fmla="*/ 3017764 h 3409815"/>
              <a:gd name="connsiteX73" fmla="*/ 4723406 w 7075715"/>
              <a:gd name="connsiteY73" fmla="*/ 3017820 h 3409815"/>
              <a:gd name="connsiteX74" fmla="*/ 4721383 w 7075715"/>
              <a:gd name="connsiteY74" fmla="*/ 2977744 h 3409815"/>
              <a:gd name="connsiteX75" fmla="*/ 4331355 w 7075715"/>
              <a:gd name="connsiteY75" fmla="*/ 2625778 h 3409815"/>
              <a:gd name="connsiteX76" fmla="*/ 3939304 w 7075715"/>
              <a:gd name="connsiteY76" fmla="*/ 3017829 h 3409815"/>
              <a:gd name="connsiteX77" fmla="*/ 3939304 w 7075715"/>
              <a:gd name="connsiteY77" fmla="*/ 3017895 h 3409815"/>
              <a:gd name="connsiteX78" fmla="*/ 3939297 w 7075715"/>
              <a:gd name="connsiteY78" fmla="*/ 3017895 h 3409815"/>
              <a:gd name="connsiteX79" fmla="*/ 3937280 w 7075715"/>
              <a:gd name="connsiteY79" fmla="*/ 3057849 h 3409815"/>
              <a:gd name="connsiteX80" fmla="*/ 3547252 w 7075715"/>
              <a:gd name="connsiteY80" fmla="*/ 3409815 h 3409815"/>
              <a:gd name="connsiteX81" fmla="*/ 3537858 w 7075715"/>
              <a:gd name="connsiteY81" fmla="*/ 3408927 h 3409815"/>
              <a:gd name="connsiteX82" fmla="*/ 3528463 w 7075715"/>
              <a:gd name="connsiteY82" fmla="*/ 3409815 h 3409815"/>
              <a:gd name="connsiteX83" fmla="*/ 3138435 w 7075715"/>
              <a:gd name="connsiteY83" fmla="*/ 3057849 h 3409815"/>
              <a:gd name="connsiteX84" fmla="*/ 3136418 w 7075715"/>
              <a:gd name="connsiteY84" fmla="*/ 3017895 h 3409815"/>
              <a:gd name="connsiteX85" fmla="*/ 3136412 w 7075715"/>
              <a:gd name="connsiteY85" fmla="*/ 3017895 h 3409815"/>
              <a:gd name="connsiteX86" fmla="*/ 3136412 w 7075715"/>
              <a:gd name="connsiteY86" fmla="*/ 3017782 h 3409815"/>
              <a:gd name="connsiteX87" fmla="*/ 3136411 w 7075715"/>
              <a:gd name="connsiteY87" fmla="*/ 3017764 h 3409815"/>
              <a:gd name="connsiteX88" fmla="*/ 3136412 w 7075715"/>
              <a:gd name="connsiteY88" fmla="*/ 3017745 h 3409815"/>
              <a:gd name="connsiteX89" fmla="*/ 3136412 w 7075715"/>
              <a:gd name="connsiteY89" fmla="*/ 2173366 h 3409815"/>
              <a:gd name="connsiteX90" fmla="*/ 3136412 w 7075715"/>
              <a:gd name="connsiteY90" fmla="*/ 2173253 h 3409815"/>
              <a:gd name="connsiteX91" fmla="*/ 3136411 w 7075715"/>
              <a:gd name="connsiteY91" fmla="*/ 2173235 h 3409815"/>
              <a:gd name="connsiteX92" fmla="*/ 3136412 w 7075715"/>
              <a:gd name="connsiteY92" fmla="*/ 2173217 h 3409815"/>
              <a:gd name="connsiteX93" fmla="*/ 3136412 w 7075715"/>
              <a:gd name="connsiteY93" fmla="*/ 1236590 h 3409815"/>
              <a:gd name="connsiteX94" fmla="*/ 3136412 w 7075715"/>
              <a:gd name="connsiteY94" fmla="*/ 1236580 h 3409815"/>
              <a:gd name="connsiteX95" fmla="*/ 3136412 w 7075715"/>
              <a:gd name="connsiteY95" fmla="*/ 1236577 h 3409815"/>
              <a:gd name="connsiteX96" fmla="*/ 3136412 w 7075715"/>
              <a:gd name="connsiteY96" fmla="*/ 392061 h 3409815"/>
              <a:gd name="connsiteX97" fmla="*/ 3136412 w 7075715"/>
              <a:gd name="connsiteY97" fmla="*/ 392052 h 3409815"/>
              <a:gd name="connsiteX98" fmla="*/ 3528463 w 7075715"/>
              <a:gd name="connsiteY98" fmla="*/ 0 h 3409815"/>
              <a:gd name="connsiteX99" fmla="*/ 1960258 w 7075715"/>
              <a:gd name="connsiteY99" fmla="*/ 0 h 3409815"/>
              <a:gd name="connsiteX100" fmla="*/ 2350285 w 7075715"/>
              <a:gd name="connsiteY100" fmla="*/ 351966 h 3409815"/>
              <a:gd name="connsiteX101" fmla="*/ 2352309 w 7075715"/>
              <a:gd name="connsiteY101" fmla="*/ 392052 h 3409815"/>
              <a:gd name="connsiteX102" fmla="*/ 2352309 w 7075715"/>
              <a:gd name="connsiteY102" fmla="*/ 391987 h 3409815"/>
              <a:gd name="connsiteX103" fmla="*/ 2744361 w 7075715"/>
              <a:gd name="connsiteY103" fmla="*/ 784038 h 3409815"/>
              <a:gd name="connsiteX104" fmla="*/ 3134387 w 7075715"/>
              <a:gd name="connsiteY104" fmla="*/ 432072 h 3409815"/>
              <a:gd name="connsiteX105" fmla="*/ 3136411 w 7075715"/>
              <a:gd name="connsiteY105" fmla="*/ 391996 h 3409815"/>
              <a:gd name="connsiteX106" fmla="*/ 3136411 w 7075715"/>
              <a:gd name="connsiteY106" fmla="*/ 1236525 h 3409815"/>
              <a:gd name="connsiteX107" fmla="*/ 3136411 w 7075715"/>
              <a:gd name="connsiteY107" fmla="*/ 2173235 h 3409815"/>
              <a:gd name="connsiteX108" fmla="*/ 3136411 w 7075715"/>
              <a:gd name="connsiteY108" fmla="*/ 2173291 h 3409815"/>
              <a:gd name="connsiteX109" fmla="*/ 3136411 w 7075715"/>
              <a:gd name="connsiteY109" fmla="*/ 3017764 h 3409815"/>
              <a:gd name="connsiteX110" fmla="*/ 3136411 w 7075715"/>
              <a:gd name="connsiteY110" fmla="*/ 3017820 h 3409815"/>
              <a:gd name="connsiteX111" fmla="*/ 3134387 w 7075715"/>
              <a:gd name="connsiteY111" fmla="*/ 2977744 h 3409815"/>
              <a:gd name="connsiteX112" fmla="*/ 2744361 w 7075715"/>
              <a:gd name="connsiteY112" fmla="*/ 2625778 h 3409815"/>
              <a:gd name="connsiteX113" fmla="*/ 2352309 w 7075715"/>
              <a:gd name="connsiteY113" fmla="*/ 3017829 h 3409815"/>
              <a:gd name="connsiteX114" fmla="*/ 2352309 w 7075715"/>
              <a:gd name="connsiteY114" fmla="*/ 3017895 h 3409815"/>
              <a:gd name="connsiteX115" fmla="*/ 2352302 w 7075715"/>
              <a:gd name="connsiteY115" fmla="*/ 3017895 h 3409815"/>
              <a:gd name="connsiteX116" fmla="*/ 2350285 w 7075715"/>
              <a:gd name="connsiteY116" fmla="*/ 3057849 h 3409815"/>
              <a:gd name="connsiteX117" fmla="*/ 1960257 w 7075715"/>
              <a:gd name="connsiteY117" fmla="*/ 3409815 h 3409815"/>
              <a:gd name="connsiteX118" fmla="*/ 1570230 w 7075715"/>
              <a:gd name="connsiteY118" fmla="*/ 3057849 h 3409815"/>
              <a:gd name="connsiteX119" fmla="*/ 1568212 w 7075715"/>
              <a:gd name="connsiteY119" fmla="*/ 3017895 h 3409815"/>
              <a:gd name="connsiteX120" fmla="*/ 1568207 w 7075715"/>
              <a:gd name="connsiteY120" fmla="*/ 3017895 h 3409815"/>
              <a:gd name="connsiteX121" fmla="*/ 1568207 w 7075715"/>
              <a:gd name="connsiteY121" fmla="*/ 3017782 h 3409815"/>
              <a:gd name="connsiteX122" fmla="*/ 1568206 w 7075715"/>
              <a:gd name="connsiteY122" fmla="*/ 3017764 h 3409815"/>
              <a:gd name="connsiteX123" fmla="*/ 1568207 w 7075715"/>
              <a:gd name="connsiteY123" fmla="*/ 3017745 h 3409815"/>
              <a:gd name="connsiteX124" fmla="*/ 1568207 w 7075715"/>
              <a:gd name="connsiteY124" fmla="*/ 2173366 h 3409815"/>
              <a:gd name="connsiteX125" fmla="*/ 1568207 w 7075715"/>
              <a:gd name="connsiteY125" fmla="*/ 2173253 h 3409815"/>
              <a:gd name="connsiteX126" fmla="*/ 1568206 w 7075715"/>
              <a:gd name="connsiteY126" fmla="*/ 2173235 h 3409815"/>
              <a:gd name="connsiteX127" fmla="*/ 1568207 w 7075715"/>
              <a:gd name="connsiteY127" fmla="*/ 2173217 h 3409815"/>
              <a:gd name="connsiteX128" fmla="*/ 1568207 w 7075715"/>
              <a:gd name="connsiteY128" fmla="*/ 1236590 h 3409815"/>
              <a:gd name="connsiteX129" fmla="*/ 1568206 w 7075715"/>
              <a:gd name="connsiteY129" fmla="*/ 1236580 h 3409815"/>
              <a:gd name="connsiteX130" fmla="*/ 1568207 w 7075715"/>
              <a:gd name="connsiteY130" fmla="*/ 1236575 h 3409815"/>
              <a:gd name="connsiteX131" fmla="*/ 1568207 w 7075715"/>
              <a:gd name="connsiteY131" fmla="*/ 392061 h 3409815"/>
              <a:gd name="connsiteX132" fmla="*/ 1568206 w 7075715"/>
              <a:gd name="connsiteY132" fmla="*/ 392052 h 3409815"/>
              <a:gd name="connsiteX133" fmla="*/ 1960258 w 7075715"/>
              <a:gd name="connsiteY133" fmla="*/ 0 h 3409815"/>
              <a:gd name="connsiteX134" fmla="*/ 392052 w 7075715"/>
              <a:gd name="connsiteY134" fmla="*/ 0 h 3409815"/>
              <a:gd name="connsiteX135" fmla="*/ 782079 w 7075715"/>
              <a:gd name="connsiteY135" fmla="*/ 351966 h 3409815"/>
              <a:gd name="connsiteX136" fmla="*/ 784104 w 7075715"/>
              <a:gd name="connsiteY136" fmla="*/ 392052 h 3409815"/>
              <a:gd name="connsiteX137" fmla="*/ 784104 w 7075715"/>
              <a:gd name="connsiteY137" fmla="*/ 391986 h 3409815"/>
              <a:gd name="connsiteX138" fmla="*/ 1176155 w 7075715"/>
              <a:gd name="connsiteY138" fmla="*/ 784038 h 3409815"/>
              <a:gd name="connsiteX139" fmla="*/ 1566182 w 7075715"/>
              <a:gd name="connsiteY139" fmla="*/ 432072 h 3409815"/>
              <a:gd name="connsiteX140" fmla="*/ 1568206 w 7075715"/>
              <a:gd name="connsiteY140" fmla="*/ 391996 h 3409815"/>
              <a:gd name="connsiteX141" fmla="*/ 1568206 w 7075715"/>
              <a:gd name="connsiteY141" fmla="*/ 1236525 h 3409815"/>
              <a:gd name="connsiteX142" fmla="*/ 1568206 w 7075715"/>
              <a:gd name="connsiteY142" fmla="*/ 2173235 h 3409815"/>
              <a:gd name="connsiteX143" fmla="*/ 1568206 w 7075715"/>
              <a:gd name="connsiteY143" fmla="*/ 2173291 h 3409815"/>
              <a:gd name="connsiteX144" fmla="*/ 1568206 w 7075715"/>
              <a:gd name="connsiteY144" fmla="*/ 3017764 h 3409815"/>
              <a:gd name="connsiteX145" fmla="*/ 1568206 w 7075715"/>
              <a:gd name="connsiteY145" fmla="*/ 3017820 h 3409815"/>
              <a:gd name="connsiteX146" fmla="*/ 1566182 w 7075715"/>
              <a:gd name="connsiteY146" fmla="*/ 2977744 h 3409815"/>
              <a:gd name="connsiteX147" fmla="*/ 1176155 w 7075715"/>
              <a:gd name="connsiteY147" fmla="*/ 2625778 h 3409815"/>
              <a:gd name="connsiteX148" fmla="*/ 784104 w 7075715"/>
              <a:gd name="connsiteY148" fmla="*/ 3017829 h 3409815"/>
              <a:gd name="connsiteX149" fmla="*/ 784104 w 7075715"/>
              <a:gd name="connsiteY149" fmla="*/ 3017895 h 3409815"/>
              <a:gd name="connsiteX150" fmla="*/ 784096 w 7075715"/>
              <a:gd name="connsiteY150" fmla="*/ 3017895 h 3409815"/>
              <a:gd name="connsiteX151" fmla="*/ 782079 w 7075715"/>
              <a:gd name="connsiteY151" fmla="*/ 3057849 h 3409815"/>
              <a:gd name="connsiteX152" fmla="*/ 392052 w 7075715"/>
              <a:gd name="connsiteY152" fmla="*/ 3409815 h 3409815"/>
              <a:gd name="connsiteX153" fmla="*/ 2024 w 7075715"/>
              <a:gd name="connsiteY153" fmla="*/ 3057849 h 3409815"/>
              <a:gd name="connsiteX154" fmla="*/ 7 w 7075715"/>
              <a:gd name="connsiteY154" fmla="*/ 3017895 h 3409815"/>
              <a:gd name="connsiteX155" fmla="*/ 1 w 7075715"/>
              <a:gd name="connsiteY155" fmla="*/ 3017895 h 3409815"/>
              <a:gd name="connsiteX156" fmla="*/ 1 w 7075715"/>
              <a:gd name="connsiteY156" fmla="*/ 3017782 h 3409815"/>
              <a:gd name="connsiteX157" fmla="*/ 0 w 7075715"/>
              <a:gd name="connsiteY157" fmla="*/ 3017764 h 3409815"/>
              <a:gd name="connsiteX158" fmla="*/ 1 w 7075715"/>
              <a:gd name="connsiteY158" fmla="*/ 3017745 h 3409815"/>
              <a:gd name="connsiteX159" fmla="*/ 1 w 7075715"/>
              <a:gd name="connsiteY159" fmla="*/ 2173366 h 3409815"/>
              <a:gd name="connsiteX160" fmla="*/ 1 w 7075715"/>
              <a:gd name="connsiteY160" fmla="*/ 2173253 h 3409815"/>
              <a:gd name="connsiteX161" fmla="*/ 0 w 7075715"/>
              <a:gd name="connsiteY161" fmla="*/ 2173235 h 3409815"/>
              <a:gd name="connsiteX162" fmla="*/ 1 w 7075715"/>
              <a:gd name="connsiteY162" fmla="*/ 2173217 h 3409815"/>
              <a:gd name="connsiteX163" fmla="*/ 1 w 7075715"/>
              <a:gd name="connsiteY163" fmla="*/ 1236590 h 3409815"/>
              <a:gd name="connsiteX164" fmla="*/ 1 w 7075715"/>
              <a:gd name="connsiteY164" fmla="*/ 1236580 h 3409815"/>
              <a:gd name="connsiteX165" fmla="*/ 1 w 7075715"/>
              <a:gd name="connsiteY165" fmla="*/ 1236575 h 3409815"/>
              <a:gd name="connsiteX166" fmla="*/ 1 w 7075715"/>
              <a:gd name="connsiteY166" fmla="*/ 392061 h 3409815"/>
              <a:gd name="connsiteX167" fmla="*/ 1 w 7075715"/>
              <a:gd name="connsiteY167" fmla="*/ 392052 h 3409815"/>
              <a:gd name="connsiteX168" fmla="*/ 392052 w 7075715"/>
              <a:gd name="connsiteY168" fmla="*/ 0 h 340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7075715" h="3409815">
                <a:moveTo>
                  <a:pt x="6683664" y="0"/>
                </a:moveTo>
                <a:cubicBezTo>
                  <a:pt x="6886655" y="0"/>
                  <a:pt x="7053614" y="154273"/>
                  <a:pt x="7073691" y="351967"/>
                </a:cubicBezTo>
                <a:lnTo>
                  <a:pt x="7075715" y="392052"/>
                </a:lnTo>
                <a:lnTo>
                  <a:pt x="7075715" y="1236580"/>
                </a:lnTo>
                <a:lnTo>
                  <a:pt x="7075715" y="2173366"/>
                </a:lnTo>
                <a:lnTo>
                  <a:pt x="7075715" y="3017895"/>
                </a:lnTo>
                <a:lnTo>
                  <a:pt x="7075708" y="3017895"/>
                </a:lnTo>
                <a:lnTo>
                  <a:pt x="7073691" y="3057849"/>
                </a:lnTo>
                <a:cubicBezTo>
                  <a:pt x="7053614" y="3255543"/>
                  <a:pt x="6886655" y="3409815"/>
                  <a:pt x="6683664" y="3409815"/>
                </a:cubicBezTo>
                <a:cubicBezTo>
                  <a:pt x="6480672" y="3409815"/>
                  <a:pt x="6313713" y="3255543"/>
                  <a:pt x="6293636" y="3057849"/>
                </a:cubicBezTo>
                <a:lnTo>
                  <a:pt x="6291619" y="3017895"/>
                </a:lnTo>
                <a:lnTo>
                  <a:pt x="6291613" y="3017895"/>
                </a:lnTo>
                <a:lnTo>
                  <a:pt x="6291613" y="3017782"/>
                </a:lnTo>
                <a:lnTo>
                  <a:pt x="6291612" y="3017764"/>
                </a:lnTo>
                <a:lnTo>
                  <a:pt x="6291613" y="3017745"/>
                </a:lnTo>
                <a:lnTo>
                  <a:pt x="6291613" y="2173366"/>
                </a:lnTo>
                <a:lnTo>
                  <a:pt x="6291613" y="2173253"/>
                </a:lnTo>
                <a:lnTo>
                  <a:pt x="6291612" y="2173235"/>
                </a:lnTo>
                <a:lnTo>
                  <a:pt x="6291613" y="2173217"/>
                </a:lnTo>
                <a:lnTo>
                  <a:pt x="6291613" y="1236590"/>
                </a:lnTo>
                <a:lnTo>
                  <a:pt x="6291613" y="1236580"/>
                </a:lnTo>
                <a:lnTo>
                  <a:pt x="6291613" y="1236577"/>
                </a:lnTo>
                <a:lnTo>
                  <a:pt x="6291613" y="392061"/>
                </a:lnTo>
                <a:lnTo>
                  <a:pt x="6291613" y="392052"/>
                </a:lnTo>
                <a:cubicBezTo>
                  <a:pt x="6291613" y="175527"/>
                  <a:pt x="6467140" y="0"/>
                  <a:pt x="6683664" y="0"/>
                </a:cubicBezTo>
                <a:close/>
                <a:moveTo>
                  <a:pt x="5115458" y="0"/>
                </a:moveTo>
                <a:cubicBezTo>
                  <a:pt x="5318450" y="0"/>
                  <a:pt x="5485409" y="154273"/>
                  <a:pt x="5505486" y="351966"/>
                </a:cubicBezTo>
                <a:lnTo>
                  <a:pt x="5507510" y="392052"/>
                </a:lnTo>
                <a:lnTo>
                  <a:pt x="5507510" y="391987"/>
                </a:lnTo>
                <a:cubicBezTo>
                  <a:pt x="5507510" y="608510"/>
                  <a:pt x="5683037" y="784038"/>
                  <a:pt x="5899561" y="784038"/>
                </a:cubicBezTo>
                <a:cubicBezTo>
                  <a:pt x="6102553" y="784038"/>
                  <a:pt x="6269511" y="629766"/>
                  <a:pt x="6289588" y="432072"/>
                </a:cubicBezTo>
                <a:lnTo>
                  <a:pt x="6291612" y="391996"/>
                </a:lnTo>
                <a:lnTo>
                  <a:pt x="6291612" y="1236525"/>
                </a:lnTo>
                <a:lnTo>
                  <a:pt x="6291612" y="2173235"/>
                </a:lnTo>
                <a:lnTo>
                  <a:pt x="6291612" y="2173291"/>
                </a:lnTo>
                <a:lnTo>
                  <a:pt x="6291612" y="3017764"/>
                </a:lnTo>
                <a:lnTo>
                  <a:pt x="6291612" y="3017820"/>
                </a:lnTo>
                <a:lnTo>
                  <a:pt x="6289588" y="2977744"/>
                </a:lnTo>
                <a:cubicBezTo>
                  <a:pt x="6269511" y="2780050"/>
                  <a:pt x="6102553" y="2625778"/>
                  <a:pt x="5899561" y="2625778"/>
                </a:cubicBezTo>
                <a:cubicBezTo>
                  <a:pt x="5683037" y="2625778"/>
                  <a:pt x="5507510" y="2801305"/>
                  <a:pt x="5507510" y="3017829"/>
                </a:cubicBezTo>
                <a:lnTo>
                  <a:pt x="5507510" y="3017895"/>
                </a:lnTo>
                <a:lnTo>
                  <a:pt x="5507503" y="3017895"/>
                </a:lnTo>
                <a:lnTo>
                  <a:pt x="5505485" y="3057849"/>
                </a:lnTo>
                <a:cubicBezTo>
                  <a:pt x="5485408" y="3255543"/>
                  <a:pt x="5318449" y="3409815"/>
                  <a:pt x="5115458" y="3409815"/>
                </a:cubicBezTo>
                <a:cubicBezTo>
                  <a:pt x="4912466" y="3409815"/>
                  <a:pt x="4745508" y="3255543"/>
                  <a:pt x="4725431" y="3057849"/>
                </a:cubicBezTo>
                <a:lnTo>
                  <a:pt x="4723413" y="3017895"/>
                </a:lnTo>
                <a:lnTo>
                  <a:pt x="4723408" y="3017895"/>
                </a:lnTo>
                <a:lnTo>
                  <a:pt x="4723408" y="3017782"/>
                </a:lnTo>
                <a:lnTo>
                  <a:pt x="4723406" y="3017764"/>
                </a:lnTo>
                <a:lnTo>
                  <a:pt x="4723408" y="3017745"/>
                </a:lnTo>
                <a:lnTo>
                  <a:pt x="4723408" y="2173366"/>
                </a:lnTo>
                <a:lnTo>
                  <a:pt x="4723408" y="2173253"/>
                </a:lnTo>
                <a:lnTo>
                  <a:pt x="4723406" y="2173235"/>
                </a:lnTo>
                <a:lnTo>
                  <a:pt x="4723408" y="2173217"/>
                </a:lnTo>
                <a:lnTo>
                  <a:pt x="4723408" y="1236590"/>
                </a:lnTo>
                <a:lnTo>
                  <a:pt x="4723407" y="1236580"/>
                </a:lnTo>
                <a:lnTo>
                  <a:pt x="4723408" y="1236575"/>
                </a:lnTo>
                <a:lnTo>
                  <a:pt x="4723408" y="392061"/>
                </a:lnTo>
                <a:lnTo>
                  <a:pt x="4723407" y="392052"/>
                </a:lnTo>
                <a:cubicBezTo>
                  <a:pt x="4723407" y="175527"/>
                  <a:pt x="4898935" y="0"/>
                  <a:pt x="5115458" y="0"/>
                </a:cubicBezTo>
                <a:close/>
                <a:moveTo>
                  <a:pt x="3528463" y="0"/>
                </a:moveTo>
                <a:lnTo>
                  <a:pt x="3538161" y="917"/>
                </a:lnTo>
                <a:lnTo>
                  <a:pt x="3547253" y="0"/>
                </a:lnTo>
                <a:cubicBezTo>
                  <a:pt x="3750244" y="0"/>
                  <a:pt x="3917203" y="154273"/>
                  <a:pt x="3937280" y="351966"/>
                </a:cubicBezTo>
                <a:lnTo>
                  <a:pt x="3939304" y="392052"/>
                </a:lnTo>
                <a:lnTo>
                  <a:pt x="3939304" y="391986"/>
                </a:lnTo>
                <a:cubicBezTo>
                  <a:pt x="3939304" y="608510"/>
                  <a:pt x="4114831" y="784038"/>
                  <a:pt x="4331355" y="784038"/>
                </a:cubicBezTo>
                <a:cubicBezTo>
                  <a:pt x="4534347" y="784038"/>
                  <a:pt x="4701306" y="629766"/>
                  <a:pt x="4721383" y="432072"/>
                </a:cubicBezTo>
                <a:lnTo>
                  <a:pt x="4723406" y="391996"/>
                </a:lnTo>
                <a:lnTo>
                  <a:pt x="4723406" y="1236525"/>
                </a:lnTo>
                <a:lnTo>
                  <a:pt x="4723406" y="2173235"/>
                </a:lnTo>
                <a:lnTo>
                  <a:pt x="4723406" y="2173291"/>
                </a:lnTo>
                <a:lnTo>
                  <a:pt x="4723406" y="3017764"/>
                </a:lnTo>
                <a:lnTo>
                  <a:pt x="4723406" y="3017820"/>
                </a:lnTo>
                <a:lnTo>
                  <a:pt x="4721383" y="2977744"/>
                </a:lnTo>
                <a:cubicBezTo>
                  <a:pt x="4701306" y="2780050"/>
                  <a:pt x="4534347" y="2625778"/>
                  <a:pt x="4331355" y="2625778"/>
                </a:cubicBezTo>
                <a:cubicBezTo>
                  <a:pt x="4114831" y="2625778"/>
                  <a:pt x="3939304" y="2801305"/>
                  <a:pt x="3939304" y="3017829"/>
                </a:cubicBezTo>
                <a:lnTo>
                  <a:pt x="3939304" y="3017895"/>
                </a:lnTo>
                <a:lnTo>
                  <a:pt x="3939297" y="3017895"/>
                </a:lnTo>
                <a:lnTo>
                  <a:pt x="3937280" y="3057849"/>
                </a:lnTo>
                <a:cubicBezTo>
                  <a:pt x="3917203" y="3255543"/>
                  <a:pt x="3750244" y="3409815"/>
                  <a:pt x="3547252" y="3409815"/>
                </a:cubicBezTo>
                <a:lnTo>
                  <a:pt x="3537858" y="3408927"/>
                </a:lnTo>
                <a:lnTo>
                  <a:pt x="3528463" y="3409815"/>
                </a:lnTo>
                <a:cubicBezTo>
                  <a:pt x="3325471" y="3409815"/>
                  <a:pt x="3158512" y="3255543"/>
                  <a:pt x="3138435" y="3057849"/>
                </a:cubicBezTo>
                <a:lnTo>
                  <a:pt x="3136418" y="3017895"/>
                </a:lnTo>
                <a:lnTo>
                  <a:pt x="3136412" y="3017895"/>
                </a:lnTo>
                <a:lnTo>
                  <a:pt x="3136412" y="3017782"/>
                </a:lnTo>
                <a:lnTo>
                  <a:pt x="3136411" y="3017764"/>
                </a:lnTo>
                <a:lnTo>
                  <a:pt x="3136412" y="3017745"/>
                </a:lnTo>
                <a:lnTo>
                  <a:pt x="3136412" y="2173366"/>
                </a:lnTo>
                <a:lnTo>
                  <a:pt x="3136412" y="2173253"/>
                </a:lnTo>
                <a:lnTo>
                  <a:pt x="3136411" y="2173235"/>
                </a:lnTo>
                <a:lnTo>
                  <a:pt x="3136412" y="2173217"/>
                </a:lnTo>
                <a:lnTo>
                  <a:pt x="3136412" y="1236590"/>
                </a:lnTo>
                <a:lnTo>
                  <a:pt x="3136412" y="1236580"/>
                </a:lnTo>
                <a:lnTo>
                  <a:pt x="3136412" y="1236577"/>
                </a:lnTo>
                <a:lnTo>
                  <a:pt x="3136412" y="392061"/>
                </a:lnTo>
                <a:lnTo>
                  <a:pt x="3136412" y="392052"/>
                </a:lnTo>
                <a:cubicBezTo>
                  <a:pt x="3136412" y="175527"/>
                  <a:pt x="3311939" y="0"/>
                  <a:pt x="3528463" y="0"/>
                </a:cubicBezTo>
                <a:close/>
                <a:moveTo>
                  <a:pt x="1960258" y="0"/>
                </a:moveTo>
                <a:cubicBezTo>
                  <a:pt x="2163249" y="0"/>
                  <a:pt x="2330208" y="154273"/>
                  <a:pt x="2350285" y="351966"/>
                </a:cubicBezTo>
                <a:lnTo>
                  <a:pt x="2352309" y="392052"/>
                </a:lnTo>
                <a:lnTo>
                  <a:pt x="2352309" y="391987"/>
                </a:lnTo>
                <a:cubicBezTo>
                  <a:pt x="2352309" y="608510"/>
                  <a:pt x="2527836" y="784038"/>
                  <a:pt x="2744361" y="784038"/>
                </a:cubicBezTo>
                <a:cubicBezTo>
                  <a:pt x="2947352" y="784038"/>
                  <a:pt x="3114311" y="629766"/>
                  <a:pt x="3134387" y="432072"/>
                </a:cubicBezTo>
                <a:lnTo>
                  <a:pt x="3136411" y="391996"/>
                </a:lnTo>
                <a:lnTo>
                  <a:pt x="3136411" y="1236525"/>
                </a:lnTo>
                <a:lnTo>
                  <a:pt x="3136411" y="2173235"/>
                </a:lnTo>
                <a:lnTo>
                  <a:pt x="3136411" y="2173291"/>
                </a:lnTo>
                <a:lnTo>
                  <a:pt x="3136411" y="3017764"/>
                </a:lnTo>
                <a:lnTo>
                  <a:pt x="3136411" y="3017820"/>
                </a:lnTo>
                <a:lnTo>
                  <a:pt x="3134387" y="2977744"/>
                </a:lnTo>
                <a:cubicBezTo>
                  <a:pt x="3114311" y="2780050"/>
                  <a:pt x="2947352" y="2625778"/>
                  <a:pt x="2744361" y="2625778"/>
                </a:cubicBezTo>
                <a:cubicBezTo>
                  <a:pt x="2527836" y="2625778"/>
                  <a:pt x="2352309" y="2801305"/>
                  <a:pt x="2352309" y="3017829"/>
                </a:cubicBezTo>
                <a:lnTo>
                  <a:pt x="2352309" y="3017895"/>
                </a:lnTo>
                <a:lnTo>
                  <a:pt x="2352302" y="3017895"/>
                </a:lnTo>
                <a:lnTo>
                  <a:pt x="2350285" y="3057849"/>
                </a:lnTo>
                <a:cubicBezTo>
                  <a:pt x="2330208" y="3255543"/>
                  <a:pt x="2163248" y="3409815"/>
                  <a:pt x="1960257" y="3409815"/>
                </a:cubicBezTo>
                <a:cubicBezTo>
                  <a:pt x="1757266" y="3409815"/>
                  <a:pt x="1590307" y="3255543"/>
                  <a:pt x="1570230" y="3057849"/>
                </a:cubicBezTo>
                <a:lnTo>
                  <a:pt x="1568212" y="3017895"/>
                </a:lnTo>
                <a:lnTo>
                  <a:pt x="1568207" y="3017895"/>
                </a:lnTo>
                <a:lnTo>
                  <a:pt x="1568207" y="3017782"/>
                </a:lnTo>
                <a:lnTo>
                  <a:pt x="1568206" y="3017764"/>
                </a:lnTo>
                <a:lnTo>
                  <a:pt x="1568207" y="3017745"/>
                </a:lnTo>
                <a:lnTo>
                  <a:pt x="1568207" y="2173366"/>
                </a:lnTo>
                <a:lnTo>
                  <a:pt x="1568207" y="2173253"/>
                </a:lnTo>
                <a:lnTo>
                  <a:pt x="1568206" y="2173235"/>
                </a:lnTo>
                <a:lnTo>
                  <a:pt x="1568207" y="2173217"/>
                </a:lnTo>
                <a:lnTo>
                  <a:pt x="1568207" y="1236590"/>
                </a:lnTo>
                <a:lnTo>
                  <a:pt x="1568206" y="1236580"/>
                </a:lnTo>
                <a:lnTo>
                  <a:pt x="1568207" y="1236575"/>
                </a:lnTo>
                <a:lnTo>
                  <a:pt x="1568207" y="392061"/>
                </a:lnTo>
                <a:lnTo>
                  <a:pt x="1568206" y="392052"/>
                </a:lnTo>
                <a:cubicBezTo>
                  <a:pt x="1568206" y="175527"/>
                  <a:pt x="1743734" y="0"/>
                  <a:pt x="1960258" y="0"/>
                </a:cubicBezTo>
                <a:close/>
                <a:moveTo>
                  <a:pt x="392052" y="0"/>
                </a:moveTo>
                <a:cubicBezTo>
                  <a:pt x="595044" y="0"/>
                  <a:pt x="762002" y="154273"/>
                  <a:pt x="782079" y="351966"/>
                </a:cubicBezTo>
                <a:lnTo>
                  <a:pt x="784104" y="392052"/>
                </a:lnTo>
                <a:lnTo>
                  <a:pt x="784104" y="391986"/>
                </a:lnTo>
                <a:cubicBezTo>
                  <a:pt x="784104" y="608510"/>
                  <a:pt x="959631" y="784038"/>
                  <a:pt x="1176155" y="784038"/>
                </a:cubicBezTo>
                <a:cubicBezTo>
                  <a:pt x="1379146" y="784038"/>
                  <a:pt x="1546105" y="629766"/>
                  <a:pt x="1566182" y="432072"/>
                </a:cubicBezTo>
                <a:lnTo>
                  <a:pt x="1568206" y="391996"/>
                </a:lnTo>
                <a:lnTo>
                  <a:pt x="1568206" y="1236525"/>
                </a:lnTo>
                <a:lnTo>
                  <a:pt x="1568206" y="2173235"/>
                </a:lnTo>
                <a:lnTo>
                  <a:pt x="1568206" y="2173291"/>
                </a:lnTo>
                <a:lnTo>
                  <a:pt x="1568206" y="3017764"/>
                </a:lnTo>
                <a:lnTo>
                  <a:pt x="1568206" y="3017820"/>
                </a:lnTo>
                <a:lnTo>
                  <a:pt x="1566182" y="2977744"/>
                </a:lnTo>
                <a:cubicBezTo>
                  <a:pt x="1546105" y="2780050"/>
                  <a:pt x="1379146" y="2625778"/>
                  <a:pt x="1176155" y="2625778"/>
                </a:cubicBezTo>
                <a:cubicBezTo>
                  <a:pt x="959631" y="2625778"/>
                  <a:pt x="784104" y="2801305"/>
                  <a:pt x="784104" y="3017829"/>
                </a:cubicBezTo>
                <a:lnTo>
                  <a:pt x="784104" y="3017895"/>
                </a:lnTo>
                <a:lnTo>
                  <a:pt x="784096" y="3017895"/>
                </a:lnTo>
                <a:lnTo>
                  <a:pt x="782079" y="3057849"/>
                </a:lnTo>
                <a:cubicBezTo>
                  <a:pt x="762002" y="3255543"/>
                  <a:pt x="595043" y="3409815"/>
                  <a:pt x="392052" y="3409815"/>
                </a:cubicBezTo>
                <a:cubicBezTo>
                  <a:pt x="189060" y="3409815"/>
                  <a:pt x="22101" y="3255543"/>
                  <a:pt x="2024" y="3057849"/>
                </a:cubicBezTo>
                <a:lnTo>
                  <a:pt x="7" y="3017895"/>
                </a:lnTo>
                <a:lnTo>
                  <a:pt x="1" y="3017895"/>
                </a:lnTo>
                <a:lnTo>
                  <a:pt x="1" y="3017782"/>
                </a:lnTo>
                <a:lnTo>
                  <a:pt x="0" y="3017764"/>
                </a:lnTo>
                <a:lnTo>
                  <a:pt x="1" y="3017745"/>
                </a:lnTo>
                <a:lnTo>
                  <a:pt x="1" y="2173366"/>
                </a:lnTo>
                <a:lnTo>
                  <a:pt x="1" y="2173253"/>
                </a:lnTo>
                <a:lnTo>
                  <a:pt x="0" y="2173235"/>
                </a:lnTo>
                <a:lnTo>
                  <a:pt x="1" y="2173217"/>
                </a:lnTo>
                <a:lnTo>
                  <a:pt x="1" y="1236590"/>
                </a:lnTo>
                <a:lnTo>
                  <a:pt x="1" y="1236580"/>
                </a:lnTo>
                <a:lnTo>
                  <a:pt x="1" y="1236575"/>
                </a:lnTo>
                <a:lnTo>
                  <a:pt x="1" y="392061"/>
                </a:lnTo>
                <a:lnTo>
                  <a:pt x="1" y="392052"/>
                </a:lnTo>
                <a:cubicBezTo>
                  <a:pt x="1" y="175527"/>
                  <a:pt x="175528" y="0"/>
                  <a:pt x="392052" y="0"/>
                </a:cubicBezTo>
                <a:close/>
              </a:path>
            </a:pathLst>
          </a:custGeom>
          <a:solidFill>
            <a:schemeClr val="bg2"/>
          </a:solidFill>
        </p:spPr>
        <p:txBody>
          <a:bodyPr wrap="square">
            <a:noAutofit/>
          </a:bodyPr>
          <a:lstStyle/>
          <a:p>
            <a:endParaRPr lang="id-ID"/>
          </a:p>
        </p:txBody>
      </p:sp>
      <p:sp>
        <p:nvSpPr>
          <p:cNvPr id="5" name="Slide Number Placeholder 4">
            <a:extLst>
              <a:ext uri="{FF2B5EF4-FFF2-40B4-BE49-F238E27FC236}">
                <a16:creationId xmlns:a16="http://schemas.microsoft.com/office/drawing/2014/main" id="{2156E475-4E8D-4B56-9879-CF8E0500430F}"/>
              </a:ext>
            </a:extLst>
          </p:cNvPr>
          <p:cNvSpPr>
            <a:spLocks noGrp="1"/>
          </p:cNvSpPr>
          <p:nvPr>
            <p:ph type="sldNum" sz="quarter" idx="12"/>
          </p:nvPr>
        </p:nvSpPr>
        <p:spPr/>
        <p:txBody>
          <a:bodyPr/>
          <a:lstStyle/>
          <a:p>
            <a:fld id="{639A98F4-1633-4B84-8120-DF815B8D76DF}" type="slidenum">
              <a:rPr lang="id-ID" smtClean="0"/>
              <a:pPr/>
              <a:t>‹#›</a:t>
            </a:fld>
            <a:endParaRPr lang="id-ID"/>
          </a:p>
        </p:txBody>
      </p:sp>
    </p:spTree>
    <p:extLst>
      <p:ext uri="{BB962C8B-B14F-4D97-AF65-F5344CB8AC3E}">
        <p14:creationId xmlns:p14="http://schemas.microsoft.com/office/powerpoint/2010/main" val="1351174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6136E8A-FC9F-4DEE-B529-E6278C72B1A1}"/>
              </a:ext>
            </a:extLst>
          </p:cNvPr>
          <p:cNvSpPr>
            <a:spLocks noGrp="1"/>
          </p:cNvSpPr>
          <p:nvPr>
            <p:ph type="pic" sz="quarter" idx="22"/>
          </p:nvPr>
        </p:nvSpPr>
        <p:spPr>
          <a:xfrm>
            <a:off x="0" y="-1612977"/>
            <a:ext cx="4438382" cy="10083952"/>
          </a:xfrm>
          <a:custGeom>
            <a:avLst/>
            <a:gdLst>
              <a:gd name="connsiteX0" fmla="*/ 0 w 4438382"/>
              <a:gd name="connsiteY0" fmla="*/ 6498579 h 10083952"/>
              <a:gd name="connsiteX1" fmla="*/ 1702694 w 4438382"/>
              <a:gd name="connsiteY1" fmla="*/ 8201273 h 10083952"/>
              <a:gd name="connsiteX2" fmla="*/ 1702755 w 4438382"/>
              <a:gd name="connsiteY2" fmla="*/ 8201334 h 10083952"/>
              <a:gd name="connsiteX3" fmla="*/ 1656957 w 4438382"/>
              <a:gd name="connsiteY3" fmla="*/ 8159939 h 10083952"/>
              <a:gd name="connsiteX4" fmla="*/ 849759 w 4438382"/>
              <a:gd name="connsiteY4" fmla="*/ 8201345 h 10083952"/>
              <a:gd name="connsiteX5" fmla="*/ 849758 w 4438382"/>
              <a:gd name="connsiteY5" fmla="*/ 9054352 h 10083952"/>
              <a:gd name="connsiteX6" fmla="*/ 849830 w 4438382"/>
              <a:gd name="connsiteY6" fmla="*/ 9054423 h 10083952"/>
              <a:gd name="connsiteX7" fmla="*/ 849822 w 4438382"/>
              <a:gd name="connsiteY7" fmla="*/ 9054432 h 10083952"/>
              <a:gd name="connsiteX8" fmla="*/ 891093 w 4438382"/>
              <a:gd name="connsiteY8" fmla="*/ 9100092 h 10083952"/>
              <a:gd name="connsiteX9" fmla="*/ 849687 w 4438382"/>
              <a:gd name="connsiteY9" fmla="*/ 9907289 h 10083952"/>
              <a:gd name="connsiteX10" fmla="*/ 42490 w 4438382"/>
              <a:gd name="connsiteY10" fmla="*/ 9948695 h 10083952"/>
              <a:gd name="connsiteX11" fmla="*/ 0 w 4438382"/>
              <a:gd name="connsiteY11" fmla="*/ 9910290 h 10083952"/>
              <a:gd name="connsiteX12" fmla="*/ 849749 w 4438382"/>
              <a:gd name="connsiteY12" fmla="*/ 1029612 h 10083952"/>
              <a:gd name="connsiteX13" fmla="*/ 808354 w 4438382"/>
              <a:gd name="connsiteY13" fmla="*/ 1075410 h 10083952"/>
              <a:gd name="connsiteX14" fmla="*/ 849759 w 4438382"/>
              <a:gd name="connsiteY14" fmla="*/ 1882609 h 10083952"/>
              <a:gd name="connsiteX15" fmla="*/ 1702767 w 4438382"/>
              <a:gd name="connsiteY15" fmla="*/ 1882609 h 10083952"/>
              <a:gd name="connsiteX16" fmla="*/ 1702838 w 4438382"/>
              <a:gd name="connsiteY16" fmla="*/ 1882538 h 10083952"/>
              <a:gd name="connsiteX17" fmla="*/ 1702845 w 4438382"/>
              <a:gd name="connsiteY17" fmla="*/ 1882545 h 10083952"/>
              <a:gd name="connsiteX18" fmla="*/ 1748506 w 4438382"/>
              <a:gd name="connsiteY18" fmla="*/ 1841275 h 10083952"/>
              <a:gd name="connsiteX19" fmla="*/ 2555703 w 4438382"/>
              <a:gd name="connsiteY19" fmla="*/ 1882679 h 10083952"/>
              <a:gd name="connsiteX20" fmla="*/ 2597109 w 4438382"/>
              <a:gd name="connsiteY20" fmla="*/ 2689878 h 10083952"/>
              <a:gd name="connsiteX21" fmla="*/ 2555838 w 4438382"/>
              <a:gd name="connsiteY21" fmla="*/ 2735539 h 10083952"/>
              <a:gd name="connsiteX22" fmla="*/ 2555845 w 4438382"/>
              <a:gd name="connsiteY22" fmla="*/ 2735545 h 10083952"/>
              <a:gd name="connsiteX23" fmla="*/ 2555722 w 4438382"/>
              <a:gd name="connsiteY23" fmla="*/ 2735667 h 10083952"/>
              <a:gd name="connsiteX24" fmla="*/ 2555703 w 4438382"/>
              <a:gd name="connsiteY24" fmla="*/ 2735688 h 10083952"/>
              <a:gd name="connsiteX25" fmla="*/ 2555683 w 4438382"/>
              <a:gd name="connsiteY25" fmla="*/ 2735707 h 10083952"/>
              <a:gd name="connsiteX26" fmla="*/ 1741528 w 4438382"/>
              <a:gd name="connsiteY26" fmla="*/ 3549862 h 10083952"/>
              <a:gd name="connsiteX27" fmla="*/ 1741531 w 4438382"/>
              <a:gd name="connsiteY27" fmla="*/ 3549860 h 10083952"/>
              <a:gd name="connsiteX28" fmla="*/ 2555703 w 4438382"/>
              <a:gd name="connsiteY28" fmla="*/ 2735688 h 10083952"/>
              <a:gd name="connsiteX29" fmla="*/ 2555764 w 4438382"/>
              <a:gd name="connsiteY29" fmla="*/ 2735627 h 10083952"/>
              <a:gd name="connsiteX30" fmla="*/ 2514369 w 4438382"/>
              <a:gd name="connsiteY30" fmla="*/ 2781426 h 10083952"/>
              <a:gd name="connsiteX31" fmla="*/ 2555774 w 4438382"/>
              <a:gd name="connsiteY31" fmla="*/ 3588624 h 10083952"/>
              <a:gd name="connsiteX32" fmla="*/ 3408782 w 4438382"/>
              <a:gd name="connsiteY32" fmla="*/ 3588623 h 10083952"/>
              <a:gd name="connsiteX33" fmla="*/ 3408852 w 4438382"/>
              <a:gd name="connsiteY33" fmla="*/ 3588553 h 10083952"/>
              <a:gd name="connsiteX34" fmla="*/ 3408860 w 4438382"/>
              <a:gd name="connsiteY34" fmla="*/ 3588560 h 10083952"/>
              <a:gd name="connsiteX35" fmla="*/ 3454521 w 4438382"/>
              <a:gd name="connsiteY35" fmla="*/ 3547289 h 10083952"/>
              <a:gd name="connsiteX36" fmla="*/ 4261719 w 4438382"/>
              <a:gd name="connsiteY36" fmla="*/ 3588695 h 10083952"/>
              <a:gd name="connsiteX37" fmla="*/ 4303125 w 4438382"/>
              <a:gd name="connsiteY37" fmla="*/ 4395893 h 10083952"/>
              <a:gd name="connsiteX38" fmla="*/ 4261854 w 4438382"/>
              <a:gd name="connsiteY38" fmla="*/ 4441554 h 10083952"/>
              <a:gd name="connsiteX39" fmla="*/ 4261860 w 4438382"/>
              <a:gd name="connsiteY39" fmla="*/ 4441560 h 10083952"/>
              <a:gd name="connsiteX40" fmla="*/ 4261738 w 4438382"/>
              <a:gd name="connsiteY40" fmla="*/ 4441683 h 10083952"/>
              <a:gd name="connsiteX41" fmla="*/ 4261719 w 4438382"/>
              <a:gd name="connsiteY41" fmla="*/ 4441704 h 10083952"/>
              <a:gd name="connsiteX42" fmla="*/ 4261699 w 4438382"/>
              <a:gd name="connsiteY42" fmla="*/ 4441722 h 10083952"/>
              <a:gd name="connsiteX43" fmla="*/ 3661444 w 4438382"/>
              <a:gd name="connsiteY43" fmla="*/ 5041977 h 10083952"/>
              <a:gd name="connsiteX44" fmla="*/ 4261860 w 4438382"/>
              <a:gd name="connsiteY44" fmla="*/ 5642393 h 10083952"/>
              <a:gd name="connsiteX45" fmla="*/ 4261853 w 4438382"/>
              <a:gd name="connsiteY45" fmla="*/ 5642400 h 10083952"/>
              <a:gd name="connsiteX46" fmla="*/ 4303123 w 4438382"/>
              <a:gd name="connsiteY46" fmla="*/ 5688062 h 10083952"/>
              <a:gd name="connsiteX47" fmla="*/ 4261718 w 4438382"/>
              <a:gd name="connsiteY47" fmla="*/ 6495258 h 10083952"/>
              <a:gd name="connsiteX48" fmla="*/ 3454519 w 4438382"/>
              <a:gd name="connsiteY48" fmla="*/ 6536664 h 10083952"/>
              <a:gd name="connsiteX49" fmla="*/ 3408859 w 4438382"/>
              <a:gd name="connsiteY49" fmla="*/ 6495394 h 10083952"/>
              <a:gd name="connsiteX50" fmla="*/ 3408852 w 4438382"/>
              <a:gd name="connsiteY50" fmla="*/ 6495399 h 10083952"/>
              <a:gd name="connsiteX51" fmla="*/ 3408730 w 4438382"/>
              <a:gd name="connsiteY51" fmla="*/ 6495277 h 10083952"/>
              <a:gd name="connsiteX52" fmla="*/ 3408710 w 4438382"/>
              <a:gd name="connsiteY52" fmla="*/ 6495258 h 10083952"/>
              <a:gd name="connsiteX53" fmla="*/ 3408690 w 4438382"/>
              <a:gd name="connsiteY53" fmla="*/ 6495237 h 10083952"/>
              <a:gd name="connsiteX54" fmla="*/ 2808436 w 4438382"/>
              <a:gd name="connsiteY54" fmla="*/ 5894983 h 10083952"/>
              <a:gd name="connsiteX55" fmla="*/ 2808436 w 4438382"/>
              <a:gd name="connsiteY55" fmla="*/ 5894984 h 10083952"/>
              <a:gd name="connsiteX56" fmla="*/ 3408710 w 4438382"/>
              <a:gd name="connsiteY56" fmla="*/ 6495258 h 10083952"/>
              <a:gd name="connsiteX57" fmla="*/ 3408771 w 4438382"/>
              <a:gd name="connsiteY57" fmla="*/ 6495319 h 10083952"/>
              <a:gd name="connsiteX58" fmla="*/ 3362972 w 4438382"/>
              <a:gd name="connsiteY58" fmla="*/ 6453924 h 10083952"/>
              <a:gd name="connsiteX59" fmla="*/ 2555773 w 4438382"/>
              <a:gd name="connsiteY59" fmla="*/ 6495330 h 10083952"/>
              <a:gd name="connsiteX60" fmla="*/ 2555774 w 4438382"/>
              <a:gd name="connsiteY60" fmla="*/ 7348336 h 10083952"/>
              <a:gd name="connsiteX61" fmla="*/ 2555845 w 4438382"/>
              <a:gd name="connsiteY61" fmla="*/ 7348407 h 10083952"/>
              <a:gd name="connsiteX62" fmla="*/ 2555837 w 4438382"/>
              <a:gd name="connsiteY62" fmla="*/ 7348415 h 10083952"/>
              <a:gd name="connsiteX63" fmla="*/ 2597108 w 4438382"/>
              <a:gd name="connsiteY63" fmla="*/ 7394076 h 10083952"/>
              <a:gd name="connsiteX64" fmla="*/ 2555702 w 4438382"/>
              <a:gd name="connsiteY64" fmla="*/ 8201274 h 10083952"/>
              <a:gd name="connsiteX65" fmla="*/ 1748504 w 4438382"/>
              <a:gd name="connsiteY65" fmla="*/ 8242681 h 10083952"/>
              <a:gd name="connsiteX66" fmla="*/ 1702844 w 4438382"/>
              <a:gd name="connsiteY66" fmla="*/ 8201409 h 10083952"/>
              <a:gd name="connsiteX67" fmla="*/ 1702838 w 4438382"/>
              <a:gd name="connsiteY67" fmla="*/ 8201414 h 10083952"/>
              <a:gd name="connsiteX68" fmla="*/ 1702715 w 4438382"/>
              <a:gd name="connsiteY68" fmla="*/ 8201292 h 10083952"/>
              <a:gd name="connsiteX69" fmla="*/ 1702694 w 4438382"/>
              <a:gd name="connsiteY69" fmla="*/ 8201273 h 10083952"/>
              <a:gd name="connsiteX70" fmla="*/ 1702675 w 4438382"/>
              <a:gd name="connsiteY70" fmla="*/ 8201253 h 10083952"/>
              <a:gd name="connsiteX71" fmla="*/ 0 w 4438382"/>
              <a:gd name="connsiteY71" fmla="*/ 6498578 h 10083952"/>
              <a:gd name="connsiteX72" fmla="*/ 0 w 4438382"/>
              <a:gd name="connsiteY72" fmla="*/ 5267584 h 10083952"/>
              <a:gd name="connsiteX73" fmla="*/ 54967 w 4438382"/>
              <a:gd name="connsiteY73" fmla="*/ 5249463 h 10083952"/>
              <a:gd name="connsiteX74" fmla="*/ 572184 w 4438382"/>
              <a:gd name="connsiteY74" fmla="*/ 5369150 h 10083952"/>
              <a:gd name="connsiteX75" fmla="*/ 617994 w 4438382"/>
              <a:gd name="connsiteY75" fmla="*/ 5410556 h 10083952"/>
              <a:gd name="connsiteX76" fmla="*/ 617924 w 4438382"/>
              <a:gd name="connsiteY76" fmla="*/ 5410486 h 10083952"/>
              <a:gd name="connsiteX77" fmla="*/ 1470930 w 4438382"/>
              <a:gd name="connsiteY77" fmla="*/ 5410485 h 10083952"/>
              <a:gd name="connsiteX78" fmla="*/ 1632023 w 4438382"/>
              <a:gd name="connsiteY78" fmla="*/ 5120505 h 10083952"/>
              <a:gd name="connsiteX79" fmla="*/ 1642383 w 4438382"/>
              <a:gd name="connsiteY79" fmla="*/ 5045601 h 10083952"/>
              <a:gd name="connsiteX80" fmla="*/ 1636554 w 4438382"/>
              <a:gd name="connsiteY80" fmla="*/ 4984770 h 10083952"/>
              <a:gd name="connsiteX81" fmla="*/ 1470930 w 4438382"/>
              <a:gd name="connsiteY81" fmla="*/ 4673468 h 10083952"/>
              <a:gd name="connsiteX82" fmla="*/ 663733 w 4438382"/>
              <a:gd name="connsiteY82" fmla="*/ 4632062 h 10083952"/>
              <a:gd name="connsiteX83" fmla="*/ 617933 w 4438382"/>
              <a:gd name="connsiteY83" fmla="*/ 4673458 h 10083952"/>
              <a:gd name="connsiteX84" fmla="*/ 617995 w 4438382"/>
              <a:gd name="connsiteY84" fmla="*/ 4673397 h 10083952"/>
              <a:gd name="connsiteX85" fmla="*/ 1317943 w 4438382"/>
              <a:gd name="connsiteY85" fmla="*/ 3973448 h 10083952"/>
              <a:gd name="connsiteX86" fmla="*/ 1317945 w 4438382"/>
              <a:gd name="connsiteY86" fmla="*/ 3973445 h 10083952"/>
              <a:gd name="connsiteX87" fmla="*/ 618004 w 4438382"/>
              <a:gd name="connsiteY87" fmla="*/ 4673385 h 10083952"/>
              <a:gd name="connsiteX88" fmla="*/ 617995 w 4438382"/>
              <a:gd name="connsiteY88" fmla="*/ 4673397 h 10083952"/>
              <a:gd name="connsiteX89" fmla="*/ 523374 w 4438382"/>
              <a:gd name="connsiteY89" fmla="*/ 4750687 h 10083952"/>
              <a:gd name="connsiteX90" fmla="*/ 76289 w 4438382"/>
              <a:gd name="connsiteY90" fmla="*/ 4839019 h 10083952"/>
              <a:gd name="connsiteX91" fmla="*/ 0 w 4438382"/>
              <a:gd name="connsiteY91" fmla="*/ 4816409 h 10083952"/>
              <a:gd name="connsiteX92" fmla="*/ 0 w 4438382"/>
              <a:gd name="connsiteY92" fmla="*/ 1879360 h 10083952"/>
              <a:gd name="connsiteX93" fmla="*/ 849688 w 4438382"/>
              <a:gd name="connsiteY93" fmla="*/ 1029673 h 10083952"/>
              <a:gd name="connsiteX94" fmla="*/ 452119 w 4438382"/>
              <a:gd name="connsiteY94" fmla="*/ 691 h 10083952"/>
              <a:gd name="connsiteX95" fmla="*/ 849689 w 4438382"/>
              <a:gd name="connsiteY95" fmla="*/ 176665 h 10083952"/>
              <a:gd name="connsiteX96" fmla="*/ 891094 w 4438382"/>
              <a:gd name="connsiteY96" fmla="*/ 983863 h 10083952"/>
              <a:gd name="connsiteX97" fmla="*/ 849825 w 4438382"/>
              <a:gd name="connsiteY97" fmla="*/ 1029523 h 10083952"/>
              <a:gd name="connsiteX98" fmla="*/ 849830 w 4438382"/>
              <a:gd name="connsiteY98" fmla="*/ 1029529 h 10083952"/>
              <a:gd name="connsiteX99" fmla="*/ 849707 w 4438382"/>
              <a:gd name="connsiteY99" fmla="*/ 1029652 h 10083952"/>
              <a:gd name="connsiteX100" fmla="*/ 849688 w 4438382"/>
              <a:gd name="connsiteY100" fmla="*/ 1029673 h 10083952"/>
              <a:gd name="connsiteX101" fmla="*/ 849668 w 4438382"/>
              <a:gd name="connsiteY101" fmla="*/ 1029692 h 10083952"/>
              <a:gd name="connsiteX102" fmla="*/ 0 w 4438382"/>
              <a:gd name="connsiteY102" fmla="*/ 1879359 h 10083952"/>
              <a:gd name="connsiteX103" fmla="*/ 0 w 4438382"/>
              <a:gd name="connsiteY103" fmla="*/ 173665 h 10083952"/>
              <a:gd name="connsiteX104" fmla="*/ 42491 w 4438382"/>
              <a:gd name="connsiteY104" fmla="*/ 135259 h 10083952"/>
              <a:gd name="connsiteX105" fmla="*/ 452119 w 4438382"/>
              <a:gd name="connsiteY105" fmla="*/ 691 h 1008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438382" h="10083952">
                <a:moveTo>
                  <a:pt x="0" y="6498579"/>
                </a:moveTo>
                <a:lnTo>
                  <a:pt x="1702694" y="8201273"/>
                </a:lnTo>
                <a:lnTo>
                  <a:pt x="1702755" y="8201334"/>
                </a:lnTo>
                <a:lnTo>
                  <a:pt x="1656957" y="8159939"/>
                </a:lnTo>
                <a:cubicBezTo>
                  <a:pt x="1420049" y="7966713"/>
                  <a:pt x="1070589" y="7980515"/>
                  <a:pt x="849759" y="8201345"/>
                </a:cubicBezTo>
                <a:cubicBezTo>
                  <a:pt x="614207" y="8436896"/>
                  <a:pt x="614207" y="8818800"/>
                  <a:pt x="849758" y="9054352"/>
                </a:cubicBezTo>
                <a:lnTo>
                  <a:pt x="849830" y="9054423"/>
                </a:lnTo>
                <a:lnTo>
                  <a:pt x="849822" y="9054432"/>
                </a:lnTo>
                <a:lnTo>
                  <a:pt x="891093" y="9100092"/>
                </a:lnTo>
                <a:cubicBezTo>
                  <a:pt x="1084319" y="9337001"/>
                  <a:pt x="1070517" y="9686459"/>
                  <a:pt x="849687" y="9907289"/>
                </a:cubicBezTo>
                <a:cubicBezTo>
                  <a:pt x="628857" y="10128119"/>
                  <a:pt x="279398" y="10141920"/>
                  <a:pt x="42490" y="9948695"/>
                </a:cubicBezTo>
                <a:lnTo>
                  <a:pt x="0" y="9910290"/>
                </a:lnTo>
                <a:close/>
                <a:moveTo>
                  <a:pt x="849749" y="1029612"/>
                </a:moveTo>
                <a:lnTo>
                  <a:pt x="808354" y="1075410"/>
                </a:lnTo>
                <a:cubicBezTo>
                  <a:pt x="615128" y="1312319"/>
                  <a:pt x="628929" y="1661779"/>
                  <a:pt x="849759" y="1882609"/>
                </a:cubicBezTo>
                <a:cubicBezTo>
                  <a:pt x="1085311" y="2118160"/>
                  <a:pt x="1467215" y="2118161"/>
                  <a:pt x="1702767" y="1882609"/>
                </a:cubicBezTo>
                <a:lnTo>
                  <a:pt x="1702838" y="1882538"/>
                </a:lnTo>
                <a:lnTo>
                  <a:pt x="1702845" y="1882545"/>
                </a:lnTo>
                <a:lnTo>
                  <a:pt x="1748506" y="1841275"/>
                </a:lnTo>
                <a:cubicBezTo>
                  <a:pt x="1985415" y="1648049"/>
                  <a:pt x="2334875" y="1661851"/>
                  <a:pt x="2555703" y="1882679"/>
                </a:cubicBezTo>
                <a:cubicBezTo>
                  <a:pt x="2776533" y="2103510"/>
                  <a:pt x="2790335" y="2452970"/>
                  <a:pt x="2597109" y="2689878"/>
                </a:cubicBezTo>
                <a:lnTo>
                  <a:pt x="2555838" y="2735539"/>
                </a:lnTo>
                <a:lnTo>
                  <a:pt x="2555845" y="2735545"/>
                </a:lnTo>
                <a:lnTo>
                  <a:pt x="2555722" y="2735667"/>
                </a:lnTo>
                <a:lnTo>
                  <a:pt x="2555703" y="2735688"/>
                </a:lnTo>
                <a:lnTo>
                  <a:pt x="2555683" y="2735707"/>
                </a:lnTo>
                <a:lnTo>
                  <a:pt x="1741528" y="3549862"/>
                </a:lnTo>
                <a:lnTo>
                  <a:pt x="1741531" y="3549860"/>
                </a:lnTo>
                <a:lnTo>
                  <a:pt x="2555703" y="2735688"/>
                </a:lnTo>
                <a:lnTo>
                  <a:pt x="2555764" y="2735627"/>
                </a:lnTo>
                <a:lnTo>
                  <a:pt x="2514369" y="2781426"/>
                </a:lnTo>
                <a:cubicBezTo>
                  <a:pt x="2321143" y="3018334"/>
                  <a:pt x="2334944" y="3367794"/>
                  <a:pt x="2555774" y="3588624"/>
                </a:cubicBezTo>
                <a:cubicBezTo>
                  <a:pt x="2791326" y="3824176"/>
                  <a:pt x="3173230" y="3824176"/>
                  <a:pt x="3408782" y="3588623"/>
                </a:cubicBezTo>
                <a:lnTo>
                  <a:pt x="3408852" y="3588553"/>
                </a:lnTo>
                <a:lnTo>
                  <a:pt x="3408860" y="3588560"/>
                </a:lnTo>
                <a:lnTo>
                  <a:pt x="3454521" y="3547289"/>
                </a:lnTo>
                <a:cubicBezTo>
                  <a:pt x="3691429" y="3354063"/>
                  <a:pt x="4040889" y="3367865"/>
                  <a:pt x="4261719" y="3588695"/>
                </a:cubicBezTo>
                <a:cubicBezTo>
                  <a:pt x="4482548" y="3809524"/>
                  <a:pt x="4496351" y="4158985"/>
                  <a:pt x="4303125" y="4395893"/>
                </a:cubicBezTo>
                <a:lnTo>
                  <a:pt x="4261854" y="4441554"/>
                </a:lnTo>
                <a:lnTo>
                  <a:pt x="4261860" y="4441560"/>
                </a:lnTo>
                <a:lnTo>
                  <a:pt x="4261738" y="4441683"/>
                </a:lnTo>
                <a:lnTo>
                  <a:pt x="4261719" y="4441704"/>
                </a:lnTo>
                <a:lnTo>
                  <a:pt x="4261699" y="4441722"/>
                </a:lnTo>
                <a:lnTo>
                  <a:pt x="3661444" y="5041977"/>
                </a:lnTo>
                <a:lnTo>
                  <a:pt x="4261860" y="5642393"/>
                </a:lnTo>
                <a:lnTo>
                  <a:pt x="4261853" y="5642400"/>
                </a:lnTo>
                <a:lnTo>
                  <a:pt x="4303123" y="5688062"/>
                </a:lnTo>
                <a:cubicBezTo>
                  <a:pt x="4496349" y="5924969"/>
                  <a:pt x="4482548" y="6274429"/>
                  <a:pt x="4261718" y="6495258"/>
                </a:cubicBezTo>
                <a:cubicBezTo>
                  <a:pt x="4040888" y="6716088"/>
                  <a:pt x="3691428" y="6729890"/>
                  <a:pt x="3454519" y="6536664"/>
                </a:cubicBezTo>
                <a:lnTo>
                  <a:pt x="3408859" y="6495394"/>
                </a:lnTo>
                <a:lnTo>
                  <a:pt x="3408852" y="6495399"/>
                </a:lnTo>
                <a:lnTo>
                  <a:pt x="3408730" y="6495277"/>
                </a:lnTo>
                <a:lnTo>
                  <a:pt x="3408710" y="6495258"/>
                </a:lnTo>
                <a:lnTo>
                  <a:pt x="3408690" y="6495237"/>
                </a:lnTo>
                <a:lnTo>
                  <a:pt x="2808436" y="5894983"/>
                </a:lnTo>
                <a:lnTo>
                  <a:pt x="2808436" y="5894984"/>
                </a:lnTo>
                <a:lnTo>
                  <a:pt x="3408710" y="6495258"/>
                </a:lnTo>
                <a:lnTo>
                  <a:pt x="3408771" y="6495319"/>
                </a:lnTo>
                <a:lnTo>
                  <a:pt x="3362972" y="6453924"/>
                </a:lnTo>
                <a:cubicBezTo>
                  <a:pt x="3126063" y="6260698"/>
                  <a:pt x="2776603" y="6274500"/>
                  <a:pt x="2555773" y="6495330"/>
                </a:cubicBezTo>
                <a:cubicBezTo>
                  <a:pt x="2320222" y="6730881"/>
                  <a:pt x="2320222" y="7112784"/>
                  <a:pt x="2555774" y="7348336"/>
                </a:cubicBezTo>
                <a:lnTo>
                  <a:pt x="2555845" y="7348407"/>
                </a:lnTo>
                <a:lnTo>
                  <a:pt x="2555837" y="7348415"/>
                </a:lnTo>
                <a:lnTo>
                  <a:pt x="2597108" y="7394076"/>
                </a:lnTo>
                <a:cubicBezTo>
                  <a:pt x="2790334" y="7630984"/>
                  <a:pt x="2776532" y="7980444"/>
                  <a:pt x="2555702" y="8201274"/>
                </a:cubicBezTo>
                <a:cubicBezTo>
                  <a:pt x="2334872" y="8422103"/>
                  <a:pt x="1985412" y="8435905"/>
                  <a:pt x="1748504" y="8242681"/>
                </a:cubicBezTo>
                <a:lnTo>
                  <a:pt x="1702844" y="8201409"/>
                </a:lnTo>
                <a:lnTo>
                  <a:pt x="1702838" y="8201414"/>
                </a:lnTo>
                <a:lnTo>
                  <a:pt x="1702715" y="8201292"/>
                </a:lnTo>
                <a:lnTo>
                  <a:pt x="1702694" y="8201273"/>
                </a:lnTo>
                <a:lnTo>
                  <a:pt x="1702675" y="8201253"/>
                </a:lnTo>
                <a:lnTo>
                  <a:pt x="0" y="6498578"/>
                </a:lnTo>
                <a:lnTo>
                  <a:pt x="0" y="5267584"/>
                </a:lnTo>
                <a:lnTo>
                  <a:pt x="54967" y="5249463"/>
                </a:lnTo>
                <a:cubicBezTo>
                  <a:pt x="232083" y="5208489"/>
                  <a:pt x="424117" y="5248385"/>
                  <a:pt x="572184" y="5369150"/>
                </a:cubicBezTo>
                <a:lnTo>
                  <a:pt x="617994" y="5410556"/>
                </a:lnTo>
                <a:lnTo>
                  <a:pt x="617924" y="5410486"/>
                </a:lnTo>
                <a:cubicBezTo>
                  <a:pt x="853475" y="5646037"/>
                  <a:pt x="1235378" y="5646036"/>
                  <a:pt x="1470930" y="5410485"/>
                </a:cubicBezTo>
                <a:cubicBezTo>
                  <a:pt x="1553741" y="5327673"/>
                  <a:pt x="1607438" y="5226775"/>
                  <a:pt x="1632023" y="5120505"/>
                </a:cubicBezTo>
                <a:lnTo>
                  <a:pt x="1642383" y="5045601"/>
                </a:lnTo>
                <a:lnTo>
                  <a:pt x="1636554" y="4984770"/>
                </a:lnTo>
                <a:cubicBezTo>
                  <a:pt x="1614471" y="4870712"/>
                  <a:pt x="1559262" y="4761800"/>
                  <a:pt x="1470930" y="4673468"/>
                </a:cubicBezTo>
                <a:cubicBezTo>
                  <a:pt x="1250100" y="4452638"/>
                  <a:pt x="900642" y="4438835"/>
                  <a:pt x="663733" y="4632062"/>
                </a:cubicBezTo>
                <a:lnTo>
                  <a:pt x="617933" y="4673458"/>
                </a:lnTo>
                <a:lnTo>
                  <a:pt x="617995" y="4673397"/>
                </a:lnTo>
                <a:lnTo>
                  <a:pt x="1317943" y="3973448"/>
                </a:lnTo>
                <a:lnTo>
                  <a:pt x="1317945" y="3973445"/>
                </a:lnTo>
                <a:lnTo>
                  <a:pt x="618004" y="4673385"/>
                </a:lnTo>
                <a:lnTo>
                  <a:pt x="617995" y="4673397"/>
                </a:lnTo>
                <a:lnTo>
                  <a:pt x="523374" y="4750687"/>
                </a:lnTo>
                <a:cubicBezTo>
                  <a:pt x="389591" y="4839018"/>
                  <a:pt x="228366" y="4868462"/>
                  <a:pt x="76289" y="4839019"/>
                </a:cubicBezTo>
                <a:lnTo>
                  <a:pt x="0" y="4816409"/>
                </a:lnTo>
                <a:lnTo>
                  <a:pt x="0" y="1879360"/>
                </a:lnTo>
                <a:lnTo>
                  <a:pt x="849688" y="1029673"/>
                </a:lnTo>
                <a:close/>
                <a:moveTo>
                  <a:pt x="452119" y="691"/>
                </a:moveTo>
                <a:cubicBezTo>
                  <a:pt x="596701" y="7591"/>
                  <a:pt x="739274" y="66250"/>
                  <a:pt x="849689" y="176665"/>
                </a:cubicBezTo>
                <a:cubicBezTo>
                  <a:pt x="1070518" y="397494"/>
                  <a:pt x="1084320" y="746954"/>
                  <a:pt x="891094" y="983863"/>
                </a:cubicBezTo>
                <a:lnTo>
                  <a:pt x="849825" y="1029523"/>
                </a:lnTo>
                <a:lnTo>
                  <a:pt x="849830" y="1029529"/>
                </a:lnTo>
                <a:lnTo>
                  <a:pt x="849707" y="1029652"/>
                </a:lnTo>
                <a:lnTo>
                  <a:pt x="849688" y="1029673"/>
                </a:lnTo>
                <a:lnTo>
                  <a:pt x="849668" y="1029692"/>
                </a:lnTo>
                <a:lnTo>
                  <a:pt x="0" y="1879359"/>
                </a:lnTo>
                <a:lnTo>
                  <a:pt x="0" y="173665"/>
                </a:lnTo>
                <a:lnTo>
                  <a:pt x="42491" y="135259"/>
                </a:lnTo>
                <a:cubicBezTo>
                  <a:pt x="160945" y="38647"/>
                  <a:pt x="307536" y="-6211"/>
                  <a:pt x="452119" y="691"/>
                </a:cubicBezTo>
                <a:close/>
              </a:path>
            </a:pathLst>
          </a:custGeom>
          <a:solidFill>
            <a:schemeClr val="bg2"/>
          </a:solidFill>
        </p:spPr>
        <p:txBody>
          <a:bodyPr wrap="square">
            <a:noAutofit/>
          </a:bodyPr>
          <a:lstStyle/>
          <a:p>
            <a:endParaRPr lang="id-ID"/>
          </a:p>
        </p:txBody>
      </p:sp>
      <p:sp>
        <p:nvSpPr>
          <p:cNvPr id="5" name="Slide Number Placeholder 4">
            <a:extLst>
              <a:ext uri="{FF2B5EF4-FFF2-40B4-BE49-F238E27FC236}">
                <a16:creationId xmlns:a16="http://schemas.microsoft.com/office/drawing/2014/main" id="{8598DF3D-2056-4C4C-9AE1-03ABF1DEFCCF}"/>
              </a:ext>
            </a:extLst>
          </p:cNvPr>
          <p:cNvSpPr>
            <a:spLocks noGrp="1"/>
          </p:cNvSpPr>
          <p:nvPr>
            <p:ph type="sldNum" sz="quarter" idx="12"/>
          </p:nvPr>
        </p:nvSpPr>
        <p:spPr/>
        <p:txBody>
          <a:bodyPr/>
          <a:lstStyle/>
          <a:p>
            <a:fld id="{639A98F4-1633-4B84-8120-DF815B8D76DF}" type="slidenum">
              <a:rPr lang="id-ID" smtClean="0"/>
              <a:pPr/>
              <a:t>‹#›</a:t>
            </a:fld>
            <a:endParaRPr lang="id-ID"/>
          </a:p>
        </p:txBody>
      </p:sp>
    </p:spTree>
    <p:extLst>
      <p:ext uri="{BB962C8B-B14F-4D97-AF65-F5344CB8AC3E}">
        <p14:creationId xmlns:p14="http://schemas.microsoft.com/office/powerpoint/2010/main" val="3168249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412463-0E1E-44DA-9C6B-52C61ABB7241}"/>
              </a:ext>
            </a:extLst>
          </p:cNvPr>
          <p:cNvSpPr>
            <a:spLocks noGrp="1"/>
          </p:cNvSpPr>
          <p:nvPr>
            <p:ph type="sldNum" sz="quarter" idx="12"/>
          </p:nvPr>
        </p:nvSpPr>
        <p:spPr/>
        <p:txBody>
          <a:bodyPr/>
          <a:lstStyle/>
          <a:p>
            <a:fld id="{639A98F4-1633-4B84-8120-DF815B8D76DF}" type="slidenum">
              <a:rPr lang="id-ID" smtClean="0"/>
              <a:pPr/>
              <a:t>‹#›</a:t>
            </a:fld>
            <a:endParaRPr lang="id-ID"/>
          </a:p>
        </p:txBody>
      </p:sp>
      <p:sp>
        <p:nvSpPr>
          <p:cNvPr id="13" name="Picture Placeholder 12">
            <a:extLst>
              <a:ext uri="{FF2B5EF4-FFF2-40B4-BE49-F238E27FC236}">
                <a16:creationId xmlns:a16="http://schemas.microsoft.com/office/drawing/2014/main" id="{1912B7FE-C27D-4D02-AEDA-7E2B2E81963E}"/>
              </a:ext>
            </a:extLst>
          </p:cNvPr>
          <p:cNvSpPr>
            <a:spLocks noGrp="1"/>
          </p:cNvSpPr>
          <p:nvPr>
            <p:ph type="pic" sz="quarter" idx="13"/>
          </p:nvPr>
        </p:nvSpPr>
        <p:spPr>
          <a:xfrm>
            <a:off x="0" y="0"/>
            <a:ext cx="12192000" cy="6858000"/>
          </a:xfrm>
          <a:solidFill>
            <a:schemeClr val="bg2"/>
          </a:solidFill>
        </p:spPr>
        <p:txBody>
          <a:bodyPr/>
          <a:lstStyle/>
          <a:p>
            <a:endParaRPr lang="id-ID"/>
          </a:p>
        </p:txBody>
      </p:sp>
    </p:spTree>
    <p:extLst>
      <p:ext uri="{BB962C8B-B14F-4D97-AF65-F5344CB8AC3E}">
        <p14:creationId xmlns:p14="http://schemas.microsoft.com/office/powerpoint/2010/main" val="25201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30BC3BF-BA85-4E49-AC4F-23413FA64E87}"/>
              </a:ext>
            </a:extLst>
          </p:cNvPr>
          <p:cNvSpPr>
            <a:spLocks noGrp="1"/>
          </p:cNvSpPr>
          <p:nvPr>
            <p:ph type="sldNum" sz="quarter" idx="12"/>
          </p:nvPr>
        </p:nvSpPr>
        <p:spPr/>
        <p:txBody>
          <a:bodyPr/>
          <a:lstStyle/>
          <a:p>
            <a:fld id="{639A98F4-1633-4B84-8120-DF815B8D76DF}" type="slidenum">
              <a:rPr lang="id-ID" smtClean="0"/>
              <a:pPr/>
              <a:t>‹#›</a:t>
            </a:fld>
            <a:endParaRPr lang="id-ID"/>
          </a:p>
        </p:txBody>
      </p:sp>
      <p:sp>
        <p:nvSpPr>
          <p:cNvPr id="3" name="Picture Placeholder 12">
            <a:extLst>
              <a:ext uri="{FF2B5EF4-FFF2-40B4-BE49-F238E27FC236}">
                <a16:creationId xmlns:a16="http://schemas.microsoft.com/office/drawing/2014/main" id="{2F715C74-F61E-4112-AF49-0C15FCEB85AB}"/>
              </a:ext>
            </a:extLst>
          </p:cNvPr>
          <p:cNvSpPr>
            <a:spLocks noGrp="1"/>
          </p:cNvSpPr>
          <p:nvPr>
            <p:ph type="pic" sz="quarter" idx="13"/>
          </p:nvPr>
        </p:nvSpPr>
        <p:spPr>
          <a:xfrm>
            <a:off x="0" y="0"/>
            <a:ext cx="6096000" cy="6858000"/>
          </a:xfrm>
          <a:solidFill>
            <a:schemeClr val="bg2"/>
          </a:solidFill>
        </p:spPr>
        <p:txBody>
          <a:bodyPr/>
          <a:lstStyle/>
          <a:p>
            <a:endParaRPr lang="id-ID"/>
          </a:p>
        </p:txBody>
      </p:sp>
    </p:spTree>
    <p:extLst>
      <p:ext uri="{BB962C8B-B14F-4D97-AF65-F5344CB8AC3E}">
        <p14:creationId xmlns:p14="http://schemas.microsoft.com/office/powerpoint/2010/main" val="24622033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966A6B6-B9C5-4CE8-9412-C51179296CF8}"/>
              </a:ext>
            </a:extLst>
          </p:cNvPr>
          <p:cNvSpPr>
            <a:spLocks noGrp="1"/>
          </p:cNvSpPr>
          <p:nvPr>
            <p:ph type="sldNum" sz="quarter" idx="12"/>
          </p:nvPr>
        </p:nvSpPr>
        <p:spPr/>
        <p:txBody>
          <a:bodyPr/>
          <a:lstStyle/>
          <a:p>
            <a:fld id="{639A98F4-1633-4B84-8120-DF815B8D76DF}" type="slidenum">
              <a:rPr lang="id-ID" smtClean="0"/>
              <a:pPr/>
              <a:t>‹#›</a:t>
            </a:fld>
            <a:endParaRPr lang="id-ID"/>
          </a:p>
        </p:txBody>
      </p:sp>
      <p:sp>
        <p:nvSpPr>
          <p:cNvPr id="3" name="Picture Placeholder 12">
            <a:extLst>
              <a:ext uri="{FF2B5EF4-FFF2-40B4-BE49-F238E27FC236}">
                <a16:creationId xmlns:a16="http://schemas.microsoft.com/office/drawing/2014/main" id="{FAB7BA05-5D27-44A1-B200-081DE4F5553A}"/>
              </a:ext>
            </a:extLst>
          </p:cNvPr>
          <p:cNvSpPr>
            <a:spLocks noGrp="1"/>
          </p:cNvSpPr>
          <p:nvPr>
            <p:ph type="pic" sz="quarter" idx="13"/>
          </p:nvPr>
        </p:nvSpPr>
        <p:spPr>
          <a:xfrm>
            <a:off x="6096000" y="0"/>
            <a:ext cx="6096000" cy="6858000"/>
          </a:xfrm>
          <a:solidFill>
            <a:schemeClr val="bg2"/>
          </a:solidFill>
        </p:spPr>
        <p:txBody>
          <a:bodyPr/>
          <a:lstStyle/>
          <a:p>
            <a:endParaRPr lang="id-ID"/>
          </a:p>
        </p:txBody>
      </p:sp>
    </p:spTree>
    <p:extLst>
      <p:ext uri="{BB962C8B-B14F-4D97-AF65-F5344CB8AC3E}">
        <p14:creationId xmlns:p14="http://schemas.microsoft.com/office/powerpoint/2010/main" val="3646363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CF71726-0539-4145-BE65-558E2F565B08}"/>
              </a:ext>
            </a:extLst>
          </p:cNvPr>
          <p:cNvSpPr>
            <a:spLocks noGrp="1"/>
          </p:cNvSpPr>
          <p:nvPr>
            <p:ph type="sldNum" sz="quarter" idx="12"/>
          </p:nvPr>
        </p:nvSpPr>
        <p:spPr/>
        <p:txBody>
          <a:bodyPr/>
          <a:lstStyle/>
          <a:p>
            <a:fld id="{639A98F4-1633-4B84-8120-DF815B8D76DF}" type="slidenum">
              <a:rPr lang="id-ID" smtClean="0"/>
              <a:pPr/>
              <a:t>‹#›</a:t>
            </a:fld>
            <a:endParaRPr lang="id-ID"/>
          </a:p>
        </p:txBody>
      </p:sp>
      <p:sp>
        <p:nvSpPr>
          <p:cNvPr id="3" name="Picture Placeholder 12">
            <a:extLst>
              <a:ext uri="{FF2B5EF4-FFF2-40B4-BE49-F238E27FC236}">
                <a16:creationId xmlns:a16="http://schemas.microsoft.com/office/drawing/2014/main" id="{F91FC88A-7BC0-4CF9-804A-EE41ADD9D17A}"/>
              </a:ext>
            </a:extLst>
          </p:cNvPr>
          <p:cNvSpPr>
            <a:spLocks noGrp="1"/>
          </p:cNvSpPr>
          <p:nvPr>
            <p:ph type="pic" sz="quarter" idx="13"/>
          </p:nvPr>
        </p:nvSpPr>
        <p:spPr>
          <a:xfrm>
            <a:off x="-1" y="0"/>
            <a:ext cx="12192001" cy="3429000"/>
          </a:xfrm>
          <a:solidFill>
            <a:schemeClr val="bg2"/>
          </a:solidFill>
        </p:spPr>
        <p:txBody>
          <a:bodyPr/>
          <a:lstStyle/>
          <a:p>
            <a:endParaRPr lang="id-ID"/>
          </a:p>
        </p:txBody>
      </p:sp>
    </p:spTree>
    <p:extLst>
      <p:ext uri="{BB962C8B-B14F-4D97-AF65-F5344CB8AC3E}">
        <p14:creationId xmlns:p14="http://schemas.microsoft.com/office/powerpoint/2010/main" val="30673003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FB32327-E8DC-466D-81B5-DA98B596240C}"/>
              </a:ext>
            </a:extLst>
          </p:cNvPr>
          <p:cNvSpPr>
            <a:spLocks noGrp="1"/>
          </p:cNvSpPr>
          <p:nvPr>
            <p:ph type="sldNum" sz="quarter" idx="12"/>
          </p:nvPr>
        </p:nvSpPr>
        <p:spPr/>
        <p:txBody>
          <a:bodyPr/>
          <a:lstStyle/>
          <a:p>
            <a:fld id="{639A98F4-1633-4B84-8120-DF815B8D76DF}" type="slidenum">
              <a:rPr lang="id-ID" smtClean="0"/>
              <a:pPr/>
              <a:t>‹#›</a:t>
            </a:fld>
            <a:endParaRPr lang="id-ID"/>
          </a:p>
        </p:txBody>
      </p:sp>
      <p:sp>
        <p:nvSpPr>
          <p:cNvPr id="3" name="Picture Placeholder 12">
            <a:extLst>
              <a:ext uri="{FF2B5EF4-FFF2-40B4-BE49-F238E27FC236}">
                <a16:creationId xmlns:a16="http://schemas.microsoft.com/office/drawing/2014/main" id="{4D0DCA57-482F-43DB-A8F0-C59783F308EB}"/>
              </a:ext>
            </a:extLst>
          </p:cNvPr>
          <p:cNvSpPr>
            <a:spLocks noGrp="1"/>
          </p:cNvSpPr>
          <p:nvPr>
            <p:ph type="pic" sz="quarter" idx="13"/>
          </p:nvPr>
        </p:nvSpPr>
        <p:spPr>
          <a:xfrm>
            <a:off x="0" y="3429000"/>
            <a:ext cx="12192000" cy="3429000"/>
          </a:xfrm>
          <a:solidFill>
            <a:schemeClr val="bg2"/>
          </a:solidFill>
        </p:spPr>
        <p:txBody>
          <a:bodyPr/>
          <a:lstStyle/>
          <a:p>
            <a:endParaRPr lang="id-ID"/>
          </a:p>
        </p:txBody>
      </p:sp>
    </p:spTree>
    <p:extLst>
      <p:ext uri="{BB962C8B-B14F-4D97-AF65-F5344CB8AC3E}">
        <p14:creationId xmlns:p14="http://schemas.microsoft.com/office/powerpoint/2010/main" val="3185092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9F9F9B6-9225-4BD6-A819-CD99A030522D}"/>
              </a:ext>
            </a:extLst>
          </p:cNvPr>
          <p:cNvSpPr>
            <a:spLocks noGrp="1"/>
          </p:cNvSpPr>
          <p:nvPr>
            <p:ph type="sldNum" sz="quarter" idx="12"/>
          </p:nvPr>
        </p:nvSpPr>
        <p:spPr/>
        <p:txBody>
          <a:bodyPr/>
          <a:lstStyle/>
          <a:p>
            <a:fld id="{639A98F4-1633-4B84-8120-DF815B8D76DF}" type="slidenum">
              <a:rPr lang="id-ID" smtClean="0"/>
              <a:pPr/>
              <a:t>‹#›</a:t>
            </a:fld>
            <a:endParaRPr lang="id-ID"/>
          </a:p>
        </p:txBody>
      </p:sp>
      <p:sp>
        <p:nvSpPr>
          <p:cNvPr id="7" name="Picture Placeholder 6">
            <a:extLst>
              <a:ext uri="{FF2B5EF4-FFF2-40B4-BE49-F238E27FC236}">
                <a16:creationId xmlns:a16="http://schemas.microsoft.com/office/drawing/2014/main" id="{3856C188-C03B-45F6-8691-E30CD2F292A4}"/>
              </a:ext>
            </a:extLst>
          </p:cNvPr>
          <p:cNvSpPr>
            <a:spLocks noGrp="1"/>
          </p:cNvSpPr>
          <p:nvPr>
            <p:ph type="pic" sz="quarter" idx="14"/>
          </p:nvPr>
        </p:nvSpPr>
        <p:spPr>
          <a:xfrm>
            <a:off x="0" y="0"/>
            <a:ext cx="5789024" cy="6858000"/>
          </a:xfrm>
          <a:custGeom>
            <a:avLst/>
            <a:gdLst>
              <a:gd name="connsiteX0" fmla="*/ 0 w 5789024"/>
              <a:gd name="connsiteY0" fmla="*/ 0 h 6858000"/>
              <a:gd name="connsiteX1" fmla="*/ 3581401 w 5789024"/>
              <a:gd name="connsiteY1" fmla="*/ 0 h 6858000"/>
              <a:gd name="connsiteX2" fmla="*/ 3581401 w 5789024"/>
              <a:gd name="connsiteY2" fmla="*/ 1260566 h 6858000"/>
              <a:gd name="connsiteX3" fmla="*/ 5789024 w 5789024"/>
              <a:gd name="connsiteY3" fmla="*/ 3429000 h 6858000"/>
              <a:gd name="connsiteX4" fmla="*/ 3581401 w 5789024"/>
              <a:gd name="connsiteY4" fmla="*/ 5597434 h 6858000"/>
              <a:gd name="connsiteX5" fmla="*/ 3581401 w 5789024"/>
              <a:gd name="connsiteY5" fmla="*/ 6858000 h 6858000"/>
              <a:gd name="connsiteX6" fmla="*/ 0 w 578902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9024" h="6858000">
                <a:moveTo>
                  <a:pt x="0" y="0"/>
                </a:moveTo>
                <a:lnTo>
                  <a:pt x="3581401" y="0"/>
                </a:lnTo>
                <a:lnTo>
                  <a:pt x="3581401" y="1260566"/>
                </a:lnTo>
                <a:cubicBezTo>
                  <a:pt x="4800638" y="1260566"/>
                  <a:pt x="5789024" y="2231407"/>
                  <a:pt x="5789024" y="3429000"/>
                </a:cubicBezTo>
                <a:cubicBezTo>
                  <a:pt x="5789024" y="4626593"/>
                  <a:pt x="4800638" y="5597434"/>
                  <a:pt x="3581401" y="5597434"/>
                </a:cubicBezTo>
                <a:lnTo>
                  <a:pt x="3581401" y="6858000"/>
                </a:lnTo>
                <a:lnTo>
                  <a:pt x="0" y="6858000"/>
                </a:lnTo>
                <a:close/>
              </a:path>
            </a:pathLst>
          </a:custGeom>
          <a:solidFill>
            <a:schemeClr val="bg2"/>
          </a:solidFill>
        </p:spPr>
        <p:txBody>
          <a:bodyPr wrap="square">
            <a:noAutofit/>
          </a:bodyPr>
          <a:lstStyle/>
          <a:p>
            <a:endParaRPr lang="id-ID"/>
          </a:p>
        </p:txBody>
      </p:sp>
    </p:spTree>
    <p:extLst>
      <p:ext uri="{BB962C8B-B14F-4D97-AF65-F5344CB8AC3E}">
        <p14:creationId xmlns:p14="http://schemas.microsoft.com/office/powerpoint/2010/main" val="2845347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2ECABD0-C302-4D71-B4B0-EBE68E299204}"/>
              </a:ext>
            </a:extLst>
          </p:cNvPr>
          <p:cNvSpPr>
            <a:spLocks noGrp="1"/>
          </p:cNvSpPr>
          <p:nvPr>
            <p:ph type="sldNum" sz="quarter" idx="12"/>
          </p:nvPr>
        </p:nvSpPr>
        <p:spPr/>
        <p:txBody>
          <a:bodyPr/>
          <a:lstStyle/>
          <a:p>
            <a:fld id="{639A98F4-1633-4B84-8120-DF815B8D76DF}" type="slidenum">
              <a:rPr lang="id-ID" smtClean="0"/>
              <a:pPr/>
              <a:t>‹#›</a:t>
            </a:fld>
            <a:endParaRPr lang="id-ID"/>
          </a:p>
        </p:txBody>
      </p:sp>
      <p:sp>
        <p:nvSpPr>
          <p:cNvPr id="6" name="Picture Placeholder 5">
            <a:extLst>
              <a:ext uri="{FF2B5EF4-FFF2-40B4-BE49-F238E27FC236}">
                <a16:creationId xmlns:a16="http://schemas.microsoft.com/office/drawing/2014/main" id="{87C0D478-5552-444C-B61C-9A9BE1EE6B36}"/>
              </a:ext>
            </a:extLst>
          </p:cNvPr>
          <p:cNvSpPr>
            <a:spLocks noGrp="1"/>
          </p:cNvSpPr>
          <p:nvPr>
            <p:ph type="pic" sz="quarter" idx="14"/>
          </p:nvPr>
        </p:nvSpPr>
        <p:spPr>
          <a:xfrm>
            <a:off x="6074228" y="0"/>
            <a:ext cx="6115595" cy="6858000"/>
          </a:xfrm>
          <a:custGeom>
            <a:avLst/>
            <a:gdLst>
              <a:gd name="connsiteX0" fmla="*/ 2207623 w 6115595"/>
              <a:gd name="connsiteY0" fmla="*/ 0 h 6858000"/>
              <a:gd name="connsiteX1" fmla="*/ 6115595 w 6115595"/>
              <a:gd name="connsiteY1" fmla="*/ 0 h 6858000"/>
              <a:gd name="connsiteX2" fmla="*/ 6115595 w 6115595"/>
              <a:gd name="connsiteY2" fmla="*/ 6858000 h 6858000"/>
              <a:gd name="connsiteX3" fmla="*/ 2207623 w 6115595"/>
              <a:gd name="connsiteY3" fmla="*/ 6858000 h 6858000"/>
              <a:gd name="connsiteX4" fmla="*/ 2207623 w 6115595"/>
              <a:gd name="connsiteY4" fmla="*/ 5597434 h 6858000"/>
              <a:gd name="connsiteX5" fmla="*/ 0 w 6115595"/>
              <a:gd name="connsiteY5" fmla="*/ 3429000 h 6858000"/>
              <a:gd name="connsiteX6" fmla="*/ 2207623 w 6115595"/>
              <a:gd name="connsiteY6" fmla="*/ 126056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5595" h="6858000">
                <a:moveTo>
                  <a:pt x="2207623" y="0"/>
                </a:moveTo>
                <a:lnTo>
                  <a:pt x="6115595" y="0"/>
                </a:lnTo>
                <a:lnTo>
                  <a:pt x="6115595" y="6858000"/>
                </a:lnTo>
                <a:lnTo>
                  <a:pt x="2207623" y="6858000"/>
                </a:lnTo>
                <a:lnTo>
                  <a:pt x="2207623" y="5597434"/>
                </a:lnTo>
                <a:cubicBezTo>
                  <a:pt x="988386" y="5597434"/>
                  <a:pt x="0" y="4626593"/>
                  <a:pt x="0" y="3429000"/>
                </a:cubicBezTo>
                <a:cubicBezTo>
                  <a:pt x="0" y="2231407"/>
                  <a:pt x="988386" y="1260566"/>
                  <a:pt x="2207623" y="1260566"/>
                </a:cubicBezTo>
                <a:close/>
              </a:path>
            </a:pathLst>
          </a:custGeom>
          <a:solidFill>
            <a:schemeClr val="bg2"/>
          </a:solidFill>
        </p:spPr>
        <p:txBody>
          <a:bodyPr wrap="square">
            <a:noAutofit/>
          </a:bodyPr>
          <a:lstStyle/>
          <a:p>
            <a:endParaRPr lang="id-ID"/>
          </a:p>
        </p:txBody>
      </p:sp>
    </p:spTree>
    <p:extLst>
      <p:ext uri="{BB962C8B-B14F-4D97-AF65-F5344CB8AC3E}">
        <p14:creationId xmlns:p14="http://schemas.microsoft.com/office/powerpoint/2010/main" val="6471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599DD4E-68B2-423E-9551-9621F91D3F0E}"/>
              </a:ext>
            </a:extLst>
          </p:cNvPr>
          <p:cNvSpPr>
            <a:spLocks noGrp="1"/>
          </p:cNvSpPr>
          <p:nvPr>
            <p:ph type="sldNum" sz="quarter" idx="12"/>
          </p:nvPr>
        </p:nvSpPr>
        <p:spPr/>
        <p:txBody>
          <a:bodyPr/>
          <a:lstStyle/>
          <a:p>
            <a:fld id="{639A98F4-1633-4B84-8120-DF815B8D76DF}" type="slidenum">
              <a:rPr lang="id-ID" smtClean="0"/>
              <a:pPr/>
              <a:t>‹#›</a:t>
            </a:fld>
            <a:endParaRPr lang="id-ID"/>
          </a:p>
        </p:txBody>
      </p:sp>
      <p:sp>
        <p:nvSpPr>
          <p:cNvPr id="6" name="Picture Placeholder 5">
            <a:extLst>
              <a:ext uri="{FF2B5EF4-FFF2-40B4-BE49-F238E27FC236}">
                <a16:creationId xmlns:a16="http://schemas.microsoft.com/office/drawing/2014/main" id="{F7FA4862-661C-4343-BBE9-3DCDA97574CB}"/>
              </a:ext>
            </a:extLst>
          </p:cNvPr>
          <p:cNvSpPr>
            <a:spLocks noGrp="1"/>
          </p:cNvSpPr>
          <p:nvPr>
            <p:ph type="pic" sz="quarter" idx="13"/>
          </p:nvPr>
        </p:nvSpPr>
        <p:spPr>
          <a:xfrm>
            <a:off x="1046135" y="1"/>
            <a:ext cx="5059720" cy="4897463"/>
          </a:xfrm>
          <a:custGeom>
            <a:avLst/>
            <a:gdLst>
              <a:gd name="connsiteX0" fmla="*/ 0 w 5059720"/>
              <a:gd name="connsiteY0" fmla="*/ 0 h 4897463"/>
              <a:gd name="connsiteX1" fmla="*/ 5059719 w 5059720"/>
              <a:gd name="connsiteY1" fmla="*/ 0 h 4897463"/>
              <a:gd name="connsiteX2" fmla="*/ 5059719 w 5059720"/>
              <a:gd name="connsiteY2" fmla="*/ 2403345 h 4897463"/>
              <a:gd name="connsiteX3" fmla="*/ 5059720 w 5059720"/>
              <a:gd name="connsiteY3" fmla="*/ 2403371 h 4897463"/>
              <a:gd name="connsiteX4" fmla="*/ 2529860 w 5059720"/>
              <a:gd name="connsiteY4" fmla="*/ 4897463 h 4897463"/>
              <a:gd name="connsiteX5" fmla="*/ 0 w 5059720"/>
              <a:gd name="connsiteY5" fmla="*/ 2403371 h 4897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9720" h="4897463">
                <a:moveTo>
                  <a:pt x="0" y="0"/>
                </a:moveTo>
                <a:lnTo>
                  <a:pt x="5059719" y="0"/>
                </a:lnTo>
                <a:lnTo>
                  <a:pt x="5059719" y="2403345"/>
                </a:lnTo>
                <a:lnTo>
                  <a:pt x="5059720" y="2403371"/>
                </a:lnTo>
                <a:cubicBezTo>
                  <a:pt x="5059720" y="3780821"/>
                  <a:pt x="3927063" y="4897463"/>
                  <a:pt x="2529860" y="4897463"/>
                </a:cubicBezTo>
                <a:cubicBezTo>
                  <a:pt x="1132658" y="4897463"/>
                  <a:pt x="0" y="3780821"/>
                  <a:pt x="0" y="2403371"/>
                </a:cubicBezTo>
                <a:close/>
              </a:path>
            </a:pathLst>
          </a:custGeom>
          <a:solidFill>
            <a:schemeClr val="accent3">
              <a:lumMod val="20000"/>
              <a:lumOff val="80000"/>
            </a:schemeClr>
          </a:solidFill>
        </p:spPr>
        <p:txBody>
          <a:bodyPr wrap="square">
            <a:noAutofit/>
          </a:bodyPr>
          <a:lstStyle/>
          <a:p>
            <a:endParaRPr lang="id-ID"/>
          </a:p>
        </p:txBody>
      </p:sp>
      <p:sp>
        <p:nvSpPr>
          <p:cNvPr id="2" name="TextBox 1"/>
          <p:cNvSpPr txBox="1"/>
          <p:nvPr userDrawn="1"/>
        </p:nvSpPr>
        <p:spPr>
          <a:xfrm>
            <a:off x="-3632200" y="-965200"/>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0001728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7294ABA-AE6D-405A-8655-56C3E24AEF20}"/>
              </a:ext>
            </a:extLst>
          </p:cNvPr>
          <p:cNvSpPr>
            <a:spLocks noGrp="1"/>
          </p:cNvSpPr>
          <p:nvPr>
            <p:ph type="sldNum" sz="quarter" idx="12"/>
          </p:nvPr>
        </p:nvSpPr>
        <p:spPr/>
        <p:txBody>
          <a:bodyPr/>
          <a:lstStyle/>
          <a:p>
            <a:fld id="{639A98F4-1633-4B84-8120-DF815B8D76DF}" type="slidenum">
              <a:rPr lang="id-ID" smtClean="0"/>
              <a:pPr/>
              <a:t>‹#›</a:t>
            </a:fld>
            <a:endParaRPr lang="id-ID"/>
          </a:p>
        </p:txBody>
      </p:sp>
      <p:sp>
        <p:nvSpPr>
          <p:cNvPr id="6" name="Picture Placeholder 5">
            <a:extLst>
              <a:ext uri="{FF2B5EF4-FFF2-40B4-BE49-F238E27FC236}">
                <a16:creationId xmlns:a16="http://schemas.microsoft.com/office/drawing/2014/main" id="{8BA8DF25-3108-4191-A300-0BE7686311C5}"/>
              </a:ext>
            </a:extLst>
          </p:cNvPr>
          <p:cNvSpPr>
            <a:spLocks noGrp="1"/>
          </p:cNvSpPr>
          <p:nvPr>
            <p:ph type="pic" sz="quarter" idx="14"/>
          </p:nvPr>
        </p:nvSpPr>
        <p:spPr>
          <a:xfrm>
            <a:off x="0" y="0"/>
            <a:ext cx="12189823" cy="3585754"/>
          </a:xfrm>
          <a:custGeom>
            <a:avLst/>
            <a:gdLst>
              <a:gd name="connsiteX0" fmla="*/ 0 w 12189823"/>
              <a:gd name="connsiteY0" fmla="*/ 0 h 3585754"/>
              <a:gd name="connsiteX1" fmla="*/ 6094911 w 12189823"/>
              <a:gd name="connsiteY1" fmla="*/ 0 h 3585754"/>
              <a:gd name="connsiteX2" fmla="*/ 12189823 w 12189823"/>
              <a:gd name="connsiteY2" fmla="*/ 0 h 3585754"/>
              <a:gd name="connsiteX3" fmla="*/ 12189823 w 12189823"/>
              <a:gd name="connsiteY3" fmla="*/ 2011680 h 3585754"/>
              <a:gd name="connsiteX4" fmla="*/ 7897734 w 12189823"/>
              <a:gd name="connsiteY4" fmla="*/ 2011680 h 3585754"/>
              <a:gd name="connsiteX5" fmla="*/ 7883107 w 12189823"/>
              <a:gd name="connsiteY5" fmla="*/ 2154204 h 3585754"/>
              <a:gd name="connsiteX6" fmla="*/ 6094911 w 12189823"/>
              <a:gd name="connsiteY6" fmla="*/ 3585754 h 3585754"/>
              <a:gd name="connsiteX7" fmla="*/ 4306716 w 12189823"/>
              <a:gd name="connsiteY7" fmla="*/ 2154204 h 3585754"/>
              <a:gd name="connsiteX8" fmla="*/ 4292088 w 12189823"/>
              <a:gd name="connsiteY8" fmla="*/ 2011680 h 3585754"/>
              <a:gd name="connsiteX9" fmla="*/ 0 w 12189823"/>
              <a:gd name="connsiteY9" fmla="*/ 2011680 h 358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89823" h="3585754">
                <a:moveTo>
                  <a:pt x="0" y="0"/>
                </a:moveTo>
                <a:lnTo>
                  <a:pt x="6094911" y="0"/>
                </a:lnTo>
                <a:lnTo>
                  <a:pt x="12189823" y="0"/>
                </a:lnTo>
                <a:lnTo>
                  <a:pt x="12189823" y="2011680"/>
                </a:lnTo>
                <a:lnTo>
                  <a:pt x="7897734" y="2011680"/>
                </a:lnTo>
                <a:lnTo>
                  <a:pt x="7883107" y="2154204"/>
                </a:lnTo>
                <a:cubicBezTo>
                  <a:pt x="7712907" y="2971188"/>
                  <a:pt x="6976976" y="3585754"/>
                  <a:pt x="6094911" y="3585754"/>
                </a:cubicBezTo>
                <a:cubicBezTo>
                  <a:pt x="5212847" y="3585754"/>
                  <a:pt x="4476916" y="2971188"/>
                  <a:pt x="4306716" y="2154204"/>
                </a:cubicBezTo>
                <a:lnTo>
                  <a:pt x="4292088" y="2011680"/>
                </a:lnTo>
                <a:lnTo>
                  <a:pt x="0" y="2011680"/>
                </a:lnTo>
                <a:close/>
              </a:path>
            </a:pathLst>
          </a:custGeom>
          <a:solidFill>
            <a:schemeClr val="bg2"/>
          </a:solidFill>
        </p:spPr>
        <p:txBody>
          <a:bodyPr wrap="square">
            <a:noAutofit/>
          </a:bodyPr>
          <a:lstStyle/>
          <a:p>
            <a:endParaRPr lang="id-ID"/>
          </a:p>
        </p:txBody>
      </p:sp>
    </p:spTree>
    <p:extLst>
      <p:ext uri="{BB962C8B-B14F-4D97-AF65-F5344CB8AC3E}">
        <p14:creationId xmlns:p14="http://schemas.microsoft.com/office/powerpoint/2010/main" val="29214474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85A193D-46AB-4004-9960-D20C9F20B577}"/>
              </a:ext>
            </a:extLst>
          </p:cNvPr>
          <p:cNvSpPr>
            <a:spLocks noGrp="1"/>
          </p:cNvSpPr>
          <p:nvPr>
            <p:ph type="sldNum" sz="quarter" idx="12"/>
          </p:nvPr>
        </p:nvSpPr>
        <p:spPr/>
        <p:txBody>
          <a:bodyPr/>
          <a:lstStyle/>
          <a:p>
            <a:fld id="{639A98F4-1633-4B84-8120-DF815B8D76DF}" type="slidenum">
              <a:rPr lang="id-ID" smtClean="0"/>
              <a:pPr/>
              <a:t>‹#›</a:t>
            </a:fld>
            <a:endParaRPr lang="id-ID"/>
          </a:p>
        </p:txBody>
      </p:sp>
      <p:sp>
        <p:nvSpPr>
          <p:cNvPr id="6" name="Picture Placeholder 5">
            <a:extLst>
              <a:ext uri="{FF2B5EF4-FFF2-40B4-BE49-F238E27FC236}">
                <a16:creationId xmlns:a16="http://schemas.microsoft.com/office/drawing/2014/main" id="{FE3FFF04-2CB9-4B26-893D-68C72B048001}"/>
              </a:ext>
            </a:extLst>
          </p:cNvPr>
          <p:cNvSpPr>
            <a:spLocks noGrp="1"/>
          </p:cNvSpPr>
          <p:nvPr>
            <p:ph type="pic" sz="quarter" idx="14"/>
          </p:nvPr>
        </p:nvSpPr>
        <p:spPr>
          <a:xfrm>
            <a:off x="593270" y="-1"/>
            <a:ext cx="5188132" cy="6858000"/>
          </a:xfrm>
          <a:custGeom>
            <a:avLst/>
            <a:gdLst>
              <a:gd name="connsiteX0" fmla="*/ 1491343 w 5188132"/>
              <a:gd name="connsiteY0" fmla="*/ 0 h 6858000"/>
              <a:gd name="connsiteX1" fmla="*/ 3696789 w 5188132"/>
              <a:gd name="connsiteY1" fmla="*/ 0 h 6858000"/>
              <a:gd name="connsiteX2" fmla="*/ 3696789 w 5188132"/>
              <a:gd name="connsiteY2" fmla="*/ 1125222 h 6858000"/>
              <a:gd name="connsiteX3" fmla="*/ 3830552 w 5188132"/>
              <a:gd name="connsiteY3" fmla="*/ 1188515 h 6858000"/>
              <a:gd name="connsiteX4" fmla="*/ 5188132 w 5188132"/>
              <a:gd name="connsiteY4" fmla="*/ 3429000 h 6858000"/>
              <a:gd name="connsiteX5" fmla="*/ 3830552 w 5188132"/>
              <a:gd name="connsiteY5" fmla="*/ 5669485 h 6858000"/>
              <a:gd name="connsiteX6" fmla="*/ 3696789 w 5188132"/>
              <a:gd name="connsiteY6" fmla="*/ 5732778 h 6858000"/>
              <a:gd name="connsiteX7" fmla="*/ 3696789 w 5188132"/>
              <a:gd name="connsiteY7" fmla="*/ 6858000 h 6858000"/>
              <a:gd name="connsiteX8" fmla="*/ 1491343 w 5188132"/>
              <a:gd name="connsiteY8" fmla="*/ 6858000 h 6858000"/>
              <a:gd name="connsiteX9" fmla="*/ 1491343 w 5188132"/>
              <a:gd name="connsiteY9" fmla="*/ 5732778 h 6858000"/>
              <a:gd name="connsiteX10" fmla="*/ 1357580 w 5188132"/>
              <a:gd name="connsiteY10" fmla="*/ 5669485 h 6858000"/>
              <a:gd name="connsiteX11" fmla="*/ 0 w 5188132"/>
              <a:gd name="connsiteY11" fmla="*/ 3429000 h 6858000"/>
              <a:gd name="connsiteX12" fmla="*/ 1357580 w 5188132"/>
              <a:gd name="connsiteY12" fmla="*/ 1188515 h 6858000"/>
              <a:gd name="connsiteX13" fmla="*/ 1491343 w 5188132"/>
              <a:gd name="connsiteY13" fmla="*/ 11252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88132" h="6858000">
                <a:moveTo>
                  <a:pt x="1491343" y="0"/>
                </a:moveTo>
                <a:lnTo>
                  <a:pt x="3696789" y="0"/>
                </a:lnTo>
                <a:lnTo>
                  <a:pt x="3696789" y="1125222"/>
                </a:lnTo>
                <a:lnTo>
                  <a:pt x="3830552" y="1188515"/>
                </a:lnTo>
                <a:cubicBezTo>
                  <a:pt x="4639188" y="1619994"/>
                  <a:pt x="5188132" y="2461529"/>
                  <a:pt x="5188132" y="3429000"/>
                </a:cubicBezTo>
                <a:cubicBezTo>
                  <a:pt x="5188132" y="4396472"/>
                  <a:pt x="4639188" y="5238006"/>
                  <a:pt x="3830552" y="5669485"/>
                </a:cubicBezTo>
                <a:lnTo>
                  <a:pt x="3696789" y="5732778"/>
                </a:lnTo>
                <a:lnTo>
                  <a:pt x="3696789" y="6858000"/>
                </a:lnTo>
                <a:lnTo>
                  <a:pt x="1491343" y="6858000"/>
                </a:lnTo>
                <a:lnTo>
                  <a:pt x="1491343" y="5732778"/>
                </a:lnTo>
                <a:lnTo>
                  <a:pt x="1357580" y="5669485"/>
                </a:lnTo>
                <a:cubicBezTo>
                  <a:pt x="548945" y="5238006"/>
                  <a:pt x="0" y="4396472"/>
                  <a:pt x="0" y="3429000"/>
                </a:cubicBezTo>
                <a:cubicBezTo>
                  <a:pt x="0" y="2461529"/>
                  <a:pt x="548945" y="1619994"/>
                  <a:pt x="1357580" y="1188515"/>
                </a:cubicBezTo>
                <a:lnTo>
                  <a:pt x="1491343" y="1125222"/>
                </a:lnTo>
                <a:close/>
              </a:path>
            </a:pathLst>
          </a:custGeom>
          <a:solidFill>
            <a:schemeClr val="bg2"/>
          </a:solidFill>
        </p:spPr>
        <p:txBody>
          <a:bodyPr wrap="square">
            <a:noAutofit/>
          </a:bodyPr>
          <a:lstStyle/>
          <a:p>
            <a:endParaRPr lang="id-ID"/>
          </a:p>
        </p:txBody>
      </p:sp>
    </p:spTree>
    <p:extLst>
      <p:ext uri="{BB962C8B-B14F-4D97-AF65-F5344CB8AC3E}">
        <p14:creationId xmlns:p14="http://schemas.microsoft.com/office/powerpoint/2010/main" val="1763314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CB122ED-01F2-4DE3-869B-4556AD851911}"/>
              </a:ext>
            </a:extLst>
          </p:cNvPr>
          <p:cNvSpPr>
            <a:spLocks noGrp="1"/>
          </p:cNvSpPr>
          <p:nvPr>
            <p:ph type="sldNum" sz="quarter" idx="12"/>
          </p:nvPr>
        </p:nvSpPr>
        <p:spPr/>
        <p:txBody>
          <a:bodyPr/>
          <a:lstStyle/>
          <a:p>
            <a:fld id="{639A98F4-1633-4B84-8120-DF815B8D76DF}" type="slidenum">
              <a:rPr lang="id-ID" smtClean="0"/>
              <a:pPr/>
              <a:t>‹#›</a:t>
            </a:fld>
            <a:endParaRPr lang="id-ID"/>
          </a:p>
        </p:txBody>
      </p:sp>
      <p:sp>
        <p:nvSpPr>
          <p:cNvPr id="7" name="Picture Placeholder 6">
            <a:extLst>
              <a:ext uri="{FF2B5EF4-FFF2-40B4-BE49-F238E27FC236}">
                <a16:creationId xmlns:a16="http://schemas.microsoft.com/office/drawing/2014/main" id="{65FD4B26-F427-48C0-9C08-A4C9F45576D2}"/>
              </a:ext>
            </a:extLst>
          </p:cNvPr>
          <p:cNvSpPr>
            <a:spLocks noGrp="1"/>
          </p:cNvSpPr>
          <p:nvPr>
            <p:ph type="pic" sz="quarter" idx="14"/>
          </p:nvPr>
        </p:nvSpPr>
        <p:spPr>
          <a:xfrm>
            <a:off x="0" y="-1"/>
            <a:ext cx="5099909" cy="6844937"/>
          </a:xfrm>
          <a:custGeom>
            <a:avLst/>
            <a:gdLst>
              <a:gd name="connsiteX0" fmla="*/ 2782389 w 5421086"/>
              <a:gd name="connsiteY0" fmla="*/ 0 h 7276010"/>
              <a:gd name="connsiteX1" fmla="*/ 3644536 w 5421086"/>
              <a:gd name="connsiteY1" fmla="*/ 0 h 7276010"/>
              <a:gd name="connsiteX2" fmla="*/ 3644536 w 5421086"/>
              <a:gd name="connsiteY2" fmla="*/ 1511551 h 7276010"/>
              <a:gd name="connsiteX3" fmla="*/ 3658376 w 5421086"/>
              <a:gd name="connsiteY3" fmla="*/ 1513626 h 7276010"/>
              <a:gd name="connsiteX4" fmla="*/ 5421086 w 5421086"/>
              <a:gd name="connsiteY4" fmla="*/ 3638005 h 7276010"/>
              <a:gd name="connsiteX5" fmla="*/ 3658376 w 5421086"/>
              <a:gd name="connsiteY5" fmla="*/ 5762384 h 7276010"/>
              <a:gd name="connsiteX6" fmla="*/ 3644536 w 5421086"/>
              <a:gd name="connsiteY6" fmla="*/ 5764459 h 7276010"/>
              <a:gd name="connsiteX7" fmla="*/ 3644536 w 5421086"/>
              <a:gd name="connsiteY7" fmla="*/ 7276010 h 7276010"/>
              <a:gd name="connsiteX8" fmla="*/ 2782389 w 5421086"/>
              <a:gd name="connsiteY8" fmla="*/ 7276010 h 7276010"/>
              <a:gd name="connsiteX9" fmla="*/ 2782389 w 5421086"/>
              <a:gd name="connsiteY9" fmla="*/ 5764459 h 7276010"/>
              <a:gd name="connsiteX10" fmla="*/ 2768550 w 5421086"/>
              <a:gd name="connsiteY10" fmla="*/ 5762384 h 7276010"/>
              <a:gd name="connsiteX11" fmla="*/ 1082307 w 5421086"/>
              <a:gd name="connsiteY11" fmla="*/ 4205850 h 7276010"/>
              <a:gd name="connsiteX12" fmla="*/ 1051097 w 5421086"/>
              <a:gd name="connsiteY12" fmla="*/ 4069079 h 7276010"/>
              <a:gd name="connsiteX13" fmla="*/ 0 w 5421086"/>
              <a:gd name="connsiteY13" fmla="*/ 4069079 h 7276010"/>
              <a:gd name="connsiteX14" fmla="*/ 0 w 5421086"/>
              <a:gd name="connsiteY14" fmla="*/ 3206931 h 7276010"/>
              <a:gd name="connsiteX15" fmla="*/ 1051097 w 5421086"/>
              <a:gd name="connsiteY15" fmla="*/ 3206931 h 7276010"/>
              <a:gd name="connsiteX16" fmla="*/ 1082307 w 5421086"/>
              <a:gd name="connsiteY16" fmla="*/ 3070161 h 7276010"/>
              <a:gd name="connsiteX17" fmla="*/ 2768550 w 5421086"/>
              <a:gd name="connsiteY17" fmla="*/ 1513626 h 7276010"/>
              <a:gd name="connsiteX18" fmla="*/ 2782389 w 5421086"/>
              <a:gd name="connsiteY18" fmla="*/ 1511551 h 727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21086" h="7276010">
                <a:moveTo>
                  <a:pt x="2782389" y="0"/>
                </a:moveTo>
                <a:lnTo>
                  <a:pt x="3644536" y="0"/>
                </a:lnTo>
                <a:lnTo>
                  <a:pt x="3644536" y="1511551"/>
                </a:lnTo>
                <a:lnTo>
                  <a:pt x="3658376" y="1513626"/>
                </a:lnTo>
                <a:cubicBezTo>
                  <a:pt x="4664353" y="1715825"/>
                  <a:pt x="5421086" y="2590111"/>
                  <a:pt x="5421086" y="3638005"/>
                </a:cubicBezTo>
                <a:cubicBezTo>
                  <a:pt x="5421086" y="4685899"/>
                  <a:pt x="4664353" y="5560186"/>
                  <a:pt x="3658376" y="5762384"/>
                </a:cubicBezTo>
                <a:lnTo>
                  <a:pt x="3644536" y="5764459"/>
                </a:lnTo>
                <a:lnTo>
                  <a:pt x="3644536" y="7276010"/>
                </a:lnTo>
                <a:lnTo>
                  <a:pt x="2782389" y="7276010"/>
                </a:lnTo>
                <a:lnTo>
                  <a:pt x="2782389" y="5764459"/>
                </a:lnTo>
                <a:lnTo>
                  <a:pt x="2768550" y="5762384"/>
                </a:lnTo>
                <a:cubicBezTo>
                  <a:pt x="1951194" y="5598098"/>
                  <a:pt x="1298378" y="4990129"/>
                  <a:pt x="1082307" y="4205850"/>
                </a:cubicBezTo>
                <a:lnTo>
                  <a:pt x="1051097" y="4069079"/>
                </a:lnTo>
                <a:lnTo>
                  <a:pt x="0" y="4069079"/>
                </a:lnTo>
                <a:lnTo>
                  <a:pt x="0" y="3206931"/>
                </a:lnTo>
                <a:lnTo>
                  <a:pt x="1051097" y="3206931"/>
                </a:lnTo>
                <a:lnTo>
                  <a:pt x="1082307" y="3070161"/>
                </a:lnTo>
                <a:cubicBezTo>
                  <a:pt x="1298378" y="2285882"/>
                  <a:pt x="1951194" y="1677912"/>
                  <a:pt x="2768550" y="1513626"/>
                </a:cubicBezTo>
                <a:lnTo>
                  <a:pt x="2782389" y="1511551"/>
                </a:lnTo>
                <a:close/>
              </a:path>
            </a:pathLst>
          </a:custGeom>
          <a:solidFill>
            <a:schemeClr val="bg2"/>
          </a:solidFill>
        </p:spPr>
        <p:txBody>
          <a:bodyPr wrap="square">
            <a:noAutofit/>
          </a:bodyPr>
          <a:lstStyle/>
          <a:p>
            <a:endParaRPr lang="id-ID"/>
          </a:p>
        </p:txBody>
      </p:sp>
    </p:spTree>
    <p:extLst>
      <p:ext uri="{BB962C8B-B14F-4D97-AF65-F5344CB8AC3E}">
        <p14:creationId xmlns:p14="http://schemas.microsoft.com/office/powerpoint/2010/main" val="16606647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A2DF402-0F26-458E-BC96-17E7A9656FC6}"/>
              </a:ext>
            </a:extLst>
          </p:cNvPr>
          <p:cNvSpPr>
            <a:spLocks noGrp="1"/>
          </p:cNvSpPr>
          <p:nvPr>
            <p:ph type="sldNum" sz="quarter" idx="12"/>
          </p:nvPr>
        </p:nvSpPr>
        <p:spPr/>
        <p:txBody>
          <a:bodyPr/>
          <a:lstStyle/>
          <a:p>
            <a:fld id="{639A98F4-1633-4B84-8120-DF815B8D76DF}" type="slidenum">
              <a:rPr lang="id-ID" smtClean="0"/>
              <a:pPr/>
              <a:t>‹#›</a:t>
            </a:fld>
            <a:endParaRPr lang="id-ID"/>
          </a:p>
        </p:txBody>
      </p:sp>
      <p:sp>
        <p:nvSpPr>
          <p:cNvPr id="3" name="Picture Placeholder 2">
            <a:extLst>
              <a:ext uri="{FF2B5EF4-FFF2-40B4-BE49-F238E27FC236}">
                <a16:creationId xmlns:a16="http://schemas.microsoft.com/office/drawing/2014/main" id="{AB7FF60D-903B-4763-AAA0-2F6D3C9A4B8A}"/>
              </a:ext>
            </a:extLst>
          </p:cNvPr>
          <p:cNvSpPr>
            <a:spLocks noGrp="1"/>
          </p:cNvSpPr>
          <p:nvPr>
            <p:ph type="pic" sz="quarter" idx="13"/>
          </p:nvPr>
        </p:nvSpPr>
        <p:spPr>
          <a:xfrm>
            <a:off x="4737893" y="711200"/>
            <a:ext cx="2716213" cy="2717800"/>
          </a:xfrm>
          <a:prstGeom prst="ellipse">
            <a:avLst/>
          </a:prstGeom>
          <a:solidFill>
            <a:schemeClr val="bg2"/>
          </a:solidFill>
        </p:spPr>
        <p:txBody>
          <a:bodyPr/>
          <a:lstStyle/>
          <a:p>
            <a:endParaRPr lang="id-ID"/>
          </a:p>
        </p:txBody>
      </p:sp>
    </p:spTree>
    <p:extLst>
      <p:ext uri="{BB962C8B-B14F-4D97-AF65-F5344CB8AC3E}">
        <p14:creationId xmlns:p14="http://schemas.microsoft.com/office/powerpoint/2010/main" val="14838145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C1572D8-381A-4275-904B-7DC77D90A392}"/>
              </a:ext>
            </a:extLst>
          </p:cNvPr>
          <p:cNvSpPr>
            <a:spLocks noGrp="1"/>
          </p:cNvSpPr>
          <p:nvPr>
            <p:ph type="sldNum" sz="quarter" idx="12"/>
          </p:nvPr>
        </p:nvSpPr>
        <p:spPr/>
        <p:txBody>
          <a:bodyPr/>
          <a:lstStyle/>
          <a:p>
            <a:fld id="{639A98F4-1633-4B84-8120-DF815B8D76DF}" type="slidenum">
              <a:rPr lang="id-ID" smtClean="0"/>
              <a:pPr/>
              <a:t>‹#›</a:t>
            </a:fld>
            <a:endParaRPr lang="id-ID"/>
          </a:p>
        </p:txBody>
      </p:sp>
      <p:sp>
        <p:nvSpPr>
          <p:cNvPr id="3" name="Picture Placeholder 2">
            <a:extLst>
              <a:ext uri="{FF2B5EF4-FFF2-40B4-BE49-F238E27FC236}">
                <a16:creationId xmlns:a16="http://schemas.microsoft.com/office/drawing/2014/main" id="{279DCF90-2D81-4948-B9F5-71CDEF9BA233}"/>
              </a:ext>
            </a:extLst>
          </p:cNvPr>
          <p:cNvSpPr>
            <a:spLocks noGrp="1"/>
          </p:cNvSpPr>
          <p:nvPr>
            <p:ph type="pic" sz="quarter" idx="13"/>
          </p:nvPr>
        </p:nvSpPr>
        <p:spPr>
          <a:xfrm>
            <a:off x="5133918" y="876695"/>
            <a:ext cx="1924164" cy="1925288"/>
          </a:xfrm>
          <a:prstGeom prst="ellipse">
            <a:avLst/>
          </a:prstGeom>
          <a:solidFill>
            <a:schemeClr val="bg2"/>
          </a:solidFill>
        </p:spPr>
        <p:txBody>
          <a:bodyPr/>
          <a:lstStyle/>
          <a:p>
            <a:endParaRPr lang="id-ID"/>
          </a:p>
        </p:txBody>
      </p:sp>
      <p:sp>
        <p:nvSpPr>
          <p:cNvPr id="4" name="Picture Placeholder 2">
            <a:extLst>
              <a:ext uri="{FF2B5EF4-FFF2-40B4-BE49-F238E27FC236}">
                <a16:creationId xmlns:a16="http://schemas.microsoft.com/office/drawing/2014/main" id="{9B46A2B3-378A-4CBD-83F3-926E2E9FE6EF}"/>
              </a:ext>
            </a:extLst>
          </p:cNvPr>
          <p:cNvSpPr>
            <a:spLocks noGrp="1"/>
          </p:cNvSpPr>
          <p:nvPr>
            <p:ph type="pic" sz="quarter" idx="14"/>
          </p:nvPr>
        </p:nvSpPr>
        <p:spPr>
          <a:xfrm>
            <a:off x="8058036" y="876695"/>
            <a:ext cx="1924164" cy="1925288"/>
          </a:xfrm>
          <a:prstGeom prst="ellipse">
            <a:avLst/>
          </a:prstGeom>
          <a:solidFill>
            <a:schemeClr val="bg2"/>
          </a:solidFill>
        </p:spPr>
        <p:txBody>
          <a:bodyPr/>
          <a:lstStyle/>
          <a:p>
            <a:endParaRPr lang="id-ID"/>
          </a:p>
        </p:txBody>
      </p:sp>
      <p:sp>
        <p:nvSpPr>
          <p:cNvPr id="6" name="Picture Placeholder 2">
            <a:extLst>
              <a:ext uri="{FF2B5EF4-FFF2-40B4-BE49-F238E27FC236}">
                <a16:creationId xmlns:a16="http://schemas.microsoft.com/office/drawing/2014/main" id="{1BCF7460-159B-4C00-88A9-A787C0579656}"/>
              </a:ext>
            </a:extLst>
          </p:cNvPr>
          <p:cNvSpPr>
            <a:spLocks noGrp="1"/>
          </p:cNvSpPr>
          <p:nvPr>
            <p:ph type="pic" sz="quarter" idx="15"/>
          </p:nvPr>
        </p:nvSpPr>
        <p:spPr>
          <a:xfrm>
            <a:off x="2209800" y="876695"/>
            <a:ext cx="1924164" cy="1925288"/>
          </a:xfrm>
          <a:prstGeom prst="ellipse">
            <a:avLst/>
          </a:prstGeom>
          <a:solidFill>
            <a:schemeClr val="bg2"/>
          </a:solidFill>
        </p:spPr>
        <p:txBody>
          <a:bodyPr/>
          <a:lstStyle/>
          <a:p>
            <a:endParaRPr lang="id-ID"/>
          </a:p>
        </p:txBody>
      </p:sp>
    </p:spTree>
    <p:extLst>
      <p:ext uri="{BB962C8B-B14F-4D97-AF65-F5344CB8AC3E}">
        <p14:creationId xmlns:p14="http://schemas.microsoft.com/office/powerpoint/2010/main" val="1434383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46FAE6F-9CB3-43A8-ADF3-429C196BBA36}"/>
              </a:ext>
            </a:extLst>
          </p:cNvPr>
          <p:cNvSpPr>
            <a:spLocks noGrp="1"/>
          </p:cNvSpPr>
          <p:nvPr>
            <p:ph type="sldNum" sz="quarter" idx="12"/>
          </p:nvPr>
        </p:nvSpPr>
        <p:spPr/>
        <p:txBody>
          <a:bodyPr/>
          <a:lstStyle/>
          <a:p>
            <a:fld id="{639A98F4-1633-4B84-8120-DF815B8D76DF}" type="slidenum">
              <a:rPr lang="id-ID" smtClean="0"/>
              <a:pPr/>
              <a:t>‹#›</a:t>
            </a:fld>
            <a:endParaRPr lang="id-ID"/>
          </a:p>
        </p:txBody>
      </p:sp>
      <p:sp>
        <p:nvSpPr>
          <p:cNvPr id="3" name="Picture Placeholder 2">
            <a:extLst>
              <a:ext uri="{FF2B5EF4-FFF2-40B4-BE49-F238E27FC236}">
                <a16:creationId xmlns:a16="http://schemas.microsoft.com/office/drawing/2014/main" id="{8FCEE681-D764-40DC-A52E-719EFA3BA504}"/>
              </a:ext>
            </a:extLst>
          </p:cNvPr>
          <p:cNvSpPr>
            <a:spLocks noGrp="1"/>
          </p:cNvSpPr>
          <p:nvPr>
            <p:ph type="pic" sz="quarter" idx="13"/>
          </p:nvPr>
        </p:nvSpPr>
        <p:spPr>
          <a:xfrm>
            <a:off x="1435549" y="1045029"/>
            <a:ext cx="1755928" cy="1756954"/>
          </a:xfrm>
          <a:prstGeom prst="ellipse">
            <a:avLst/>
          </a:prstGeom>
          <a:solidFill>
            <a:schemeClr val="bg2"/>
          </a:solidFill>
        </p:spPr>
        <p:txBody>
          <a:bodyPr/>
          <a:lstStyle/>
          <a:p>
            <a:endParaRPr lang="id-ID"/>
          </a:p>
        </p:txBody>
      </p:sp>
      <p:sp>
        <p:nvSpPr>
          <p:cNvPr id="4" name="Picture Placeholder 2">
            <a:extLst>
              <a:ext uri="{FF2B5EF4-FFF2-40B4-BE49-F238E27FC236}">
                <a16:creationId xmlns:a16="http://schemas.microsoft.com/office/drawing/2014/main" id="{23CBE2CD-95AA-405A-B9B3-DF8D841BE6AE}"/>
              </a:ext>
            </a:extLst>
          </p:cNvPr>
          <p:cNvSpPr>
            <a:spLocks noGrp="1"/>
          </p:cNvSpPr>
          <p:nvPr>
            <p:ph type="pic" sz="quarter" idx="14"/>
          </p:nvPr>
        </p:nvSpPr>
        <p:spPr>
          <a:xfrm>
            <a:off x="3939263" y="1045029"/>
            <a:ext cx="1755928" cy="1756954"/>
          </a:xfrm>
          <a:prstGeom prst="ellipse">
            <a:avLst/>
          </a:prstGeom>
          <a:solidFill>
            <a:schemeClr val="bg2"/>
          </a:solidFill>
        </p:spPr>
        <p:txBody>
          <a:bodyPr/>
          <a:lstStyle/>
          <a:p>
            <a:endParaRPr lang="id-ID"/>
          </a:p>
        </p:txBody>
      </p:sp>
      <p:sp>
        <p:nvSpPr>
          <p:cNvPr id="6" name="Picture Placeholder 2">
            <a:extLst>
              <a:ext uri="{FF2B5EF4-FFF2-40B4-BE49-F238E27FC236}">
                <a16:creationId xmlns:a16="http://schemas.microsoft.com/office/drawing/2014/main" id="{54162CCD-1D4A-4B1C-889D-A4AB79491ED8}"/>
              </a:ext>
            </a:extLst>
          </p:cNvPr>
          <p:cNvSpPr>
            <a:spLocks noGrp="1"/>
          </p:cNvSpPr>
          <p:nvPr>
            <p:ph type="pic" sz="quarter" idx="15"/>
          </p:nvPr>
        </p:nvSpPr>
        <p:spPr>
          <a:xfrm>
            <a:off x="6442977" y="1045029"/>
            <a:ext cx="1755928" cy="1756954"/>
          </a:xfrm>
          <a:prstGeom prst="ellipse">
            <a:avLst/>
          </a:prstGeom>
          <a:solidFill>
            <a:schemeClr val="bg2"/>
          </a:solidFill>
        </p:spPr>
        <p:txBody>
          <a:bodyPr/>
          <a:lstStyle/>
          <a:p>
            <a:endParaRPr lang="id-ID"/>
          </a:p>
        </p:txBody>
      </p:sp>
      <p:sp>
        <p:nvSpPr>
          <p:cNvPr id="7" name="Picture Placeholder 2">
            <a:extLst>
              <a:ext uri="{FF2B5EF4-FFF2-40B4-BE49-F238E27FC236}">
                <a16:creationId xmlns:a16="http://schemas.microsoft.com/office/drawing/2014/main" id="{12A20F25-7719-402F-AC49-A080549F4E20}"/>
              </a:ext>
            </a:extLst>
          </p:cNvPr>
          <p:cNvSpPr>
            <a:spLocks noGrp="1"/>
          </p:cNvSpPr>
          <p:nvPr>
            <p:ph type="pic" sz="quarter" idx="16"/>
          </p:nvPr>
        </p:nvSpPr>
        <p:spPr>
          <a:xfrm>
            <a:off x="8946691" y="1045029"/>
            <a:ext cx="1755928" cy="1756954"/>
          </a:xfrm>
          <a:prstGeom prst="ellipse">
            <a:avLst/>
          </a:prstGeom>
          <a:solidFill>
            <a:schemeClr val="bg2"/>
          </a:solidFill>
        </p:spPr>
        <p:txBody>
          <a:bodyPr/>
          <a:lstStyle/>
          <a:p>
            <a:endParaRPr lang="id-ID"/>
          </a:p>
        </p:txBody>
      </p:sp>
    </p:spTree>
    <p:extLst>
      <p:ext uri="{BB962C8B-B14F-4D97-AF65-F5344CB8AC3E}">
        <p14:creationId xmlns:p14="http://schemas.microsoft.com/office/powerpoint/2010/main" val="7283339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723B873-AD3E-4001-8F1B-C141CEF64F49}"/>
              </a:ext>
            </a:extLst>
          </p:cNvPr>
          <p:cNvSpPr>
            <a:spLocks noGrp="1"/>
          </p:cNvSpPr>
          <p:nvPr>
            <p:ph type="sldNum" sz="quarter" idx="12"/>
          </p:nvPr>
        </p:nvSpPr>
        <p:spPr/>
        <p:txBody>
          <a:bodyPr/>
          <a:lstStyle/>
          <a:p>
            <a:fld id="{639A98F4-1633-4B84-8120-DF815B8D76DF}" type="slidenum">
              <a:rPr lang="id-ID" smtClean="0"/>
              <a:pPr/>
              <a:t>‹#›</a:t>
            </a:fld>
            <a:endParaRPr lang="id-ID"/>
          </a:p>
        </p:txBody>
      </p:sp>
      <p:sp>
        <p:nvSpPr>
          <p:cNvPr id="4" name="Picture Placeholder 2">
            <a:extLst>
              <a:ext uri="{FF2B5EF4-FFF2-40B4-BE49-F238E27FC236}">
                <a16:creationId xmlns:a16="http://schemas.microsoft.com/office/drawing/2014/main" id="{55E4AE25-62AA-4711-AFF3-29793DD7D19F}"/>
              </a:ext>
            </a:extLst>
          </p:cNvPr>
          <p:cNvSpPr>
            <a:spLocks noGrp="1"/>
          </p:cNvSpPr>
          <p:nvPr>
            <p:ph type="pic" sz="quarter" idx="13"/>
          </p:nvPr>
        </p:nvSpPr>
        <p:spPr>
          <a:xfrm>
            <a:off x="4943875" y="3918858"/>
            <a:ext cx="2304249" cy="2305595"/>
          </a:xfrm>
          <a:prstGeom prst="ellipse">
            <a:avLst/>
          </a:prstGeom>
          <a:solidFill>
            <a:schemeClr val="bg2"/>
          </a:solidFill>
        </p:spPr>
        <p:txBody>
          <a:bodyPr/>
          <a:lstStyle/>
          <a:p>
            <a:endParaRPr lang="id-ID"/>
          </a:p>
        </p:txBody>
      </p:sp>
    </p:spTree>
    <p:extLst>
      <p:ext uri="{BB962C8B-B14F-4D97-AF65-F5344CB8AC3E}">
        <p14:creationId xmlns:p14="http://schemas.microsoft.com/office/powerpoint/2010/main" val="17410692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7442507-0AAB-4551-BC7B-AA294AB39EA7}"/>
              </a:ext>
            </a:extLst>
          </p:cNvPr>
          <p:cNvSpPr>
            <a:spLocks noGrp="1"/>
          </p:cNvSpPr>
          <p:nvPr>
            <p:ph type="sldNum" sz="quarter" idx="12"/>
          </p:nvPr>
        </p:nvSpPr>
        <p:spPr/>
        <p:txBody>
          <a:bodyPr/>
          <a:lstStyle/>
          <a:p>
            <a:fld id="{639A98F4-1633-4B84-8120-DF815B8D76DF}" type="slidenum">
              <a:rPr lang="id-ID" smtClean="0"/>
              <a:pPr/>
              <a:t>‹#›</a:t>
            </a:fld>
            <a:endParaRPr lang="id-ID"/>
          </a:p>
        </p:txBody>
      </p:sp>
      <p:sp>
        <p:nvSpPr>
          <p:cNvPr id="3" name="Picture Placeholder 2">
            <a:extLst>
              <a:ext uri="{FF2B5EF4-FFF2-40B4-BE49-F238E27FC236}">
                <a16:creationId xmlns:a16="http://schemas.microsoft.com/office/drawing/2014/main" id="{451EFF87-94C4-44C8-BD58-2E1FB08D3EF7}"/>
              </a:ext>
            </a:extLst>
          </p:cNvPr>
          <p:cNvSpPr>
            <a:spLocks noGrp="1"/>
          </p:cNvSpPr>
          <p:nvPr>
            <p:ph type="pic" sz="quarter" idx="13"/>
          </p:nvPr>
        </p:nvSpPr>
        <p:spPr>
          <a:xfrm>
            <a:off x="5318867" y="1160419"/>
            <a:ext cx="1554265" cy="1555173"/>
          </a:xfrm>
          <a:prstGeom prst="ellipse">
            <a:avLst/>
          </a:prstGeom>
          <a:solidFill>
            <a:schemeClr val="bg2"/>
          </a:solidFill>
        </p:spPr>
        <p:txBody>
          <a:bodyPr/>
          <a:lstStyle/>
          <a:p>
            <a:endParaRPr lang="id-ID"/>
          </a:p>
        </p:txBody>
      </p:sp>
      <p:sp>
        <p:nvSpPr>
          <p:cNvPr id="7" name="Picture Placeholder 2">
            <a:extLst>
              <a:ext uri="{FF2B5EF4-FFF2-40B4-BE49-F238E27FC236}">
                <a16:creationId xmlns:a16="http://schemas.microsoft.com/office/drawing/2014/main" id="{C4ADB351-6F74-43EC-8503-CBD1771F04E3}"/>
              </a:ext>
            </a:extLst>
          </p:cNvPr>
          <p:cNvSpPr>
            <a:spLocks noGrp="1"/>
          </p:cNvSpPr>
          <p:nvPr>
            <p:ph type="pic" sz="quarter" idx="14"/>
          </p:nvPr>
        </p:nvSpPr>
        <p:spPr>
          <a:xfrm>
            <a:off x="8610599" y="1160419"/>
            <a:ext cx="1554265" cy="1555173"/>
          </a:xfrm>
          <a:prstGeom prst="ellipse">
            <a:avLst/>
          </a:prstGeom>
          <a:solidFill>
            <a:schemeClr val="bg2"/>
          </a:solidFill>
        </p:spPr>
        <p:txBody>
          <a:bodyPr/>
          <a:lstStyle/>
          <a:p>
            <a:endParaRPr lang="id-ID"/>
          </a:p>
        </p:txBody>
      </p:sp>
      <p:sp>
        <p:nvSpPr>
          <p:cNvPr id="8" name="Picture Placeholder 2">
            <a:extLst>
              <a:ext uri="{FF2B5EF4-FFF2-40B4-BE49-F238E27FC236}">
                <a16:creationId xmlns:a16="http://schemas.microsoft.com/office/drawing/2014/main" id="{C3AD275D-D983-48BD-81EE-E72A6ED4D7F2}"/>
              </a:ext>
            </a:extLst>
          </p:cNvPr>
          <p:cNvSpPr>
            <a:spLocks noGrp="1"/>
          </p:cNvSpPr>
          <p:nvPr>
            <p:ph type="pic" sz="quarter" idx="15"/>
          </p:nvPr>
        </p:nvSpPr>
        <p:spPr>
          <a:xfrm>
            <a:off x="2027135" y="1160419"/>
            <a:ext cx="1554265" cy="1555173"/>
          </a:xfrm>
          <a:prstGeom prst="ellipse">
            <a:avLst/>
          </a:prstGeom>
          <a:solidFill>
            <a:schemeClr val="bg2"/>
          </a:solidFill>
        </p:spPr>
        <p:txBody>
          <a:bodyPr/>
          <a:lstStyle/>
          <a:p>
            <a:endParaRPr lang="id-ID"/>
          </a:p>
        </p:txBody>
      </p:sp>
    </p:spTree>
    <p:extLst>
      <p:ext uri="{BB962C8B-B14F-4D97-AF65-F5344CB8AC3E}">
        <p14:creationId xmlns:p14="http://schemas.microsoft.com/office/powerpoint/2010/main" val="15049377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E52BF29-A1EE-4410-B3AD-C300E2FE2F31}"/>
              </a:ext>
            </a:extLst>
          </p:cNvPr>
          <p:cNvSpPr>
            <a:spLocks noGrp="1"/>
          </p:cNvSpPr>
          <p:nvPr>
            <p:ph type="sldNum" sz="quarter" idx="12"/>
          </p:nvPr>
        </p:nvSpPr>
        <p:spPr/>
        <p:txBody>
          <a:bodyPr/>
          <a:lstStyle/>
          <a:p>
            <a:fld id="{639A98F4-1633-4B84-8120-DF815B8D76DF}" type="slidenum">
              <a:rPr lang="id-ID" smtClean="0"/>
              <a:pPr/>
              <a:t>‹#›</a:t>
            </a:fld>
            <a:endParaRPr lang="id-ID"/>
          </a:p>
        </p:txBody>
      </p:sp>
      <p:sp>
        <p:nvSpPr>
          <p:cNvPr id="3" name="Picture Placeholder 2">
            <a:extLst>
              <a:ext uri="{FF2B5EF4-FFF2-40B4-BE49-F238E27FC236}">
                <a16:creationId xmlns:a16="http://schemas.microsoft.com/office/drawing/2014/main" id="{41C1B1ED-E116-4B44-922B-1E9680B4C0EB}"/>
              </a:ext>
            </a:extLst>
          </p:cNvPr>
          <p:cNvSpPr>
            <a:spLocks noGrp="1"/>
          </p:cNvSpPr>
          <p:nvPr>
            <p:ph type="pic" sz="quarter" idx="13"/>
          </p:nvPr>
        </p:nvSpPr>
        <p:spPr>
          <a:xfrm>
            <a:off x="5318867" y="2649585"/>
            <a:ext cx="1554265" cy="1555173"/>
          </a:xfrm>
          <a:prstGeom prst="ellipse">
            <a:avLst/>
          </a:prstGeom>
          <a:solidFill>
            <a:schemeClr val="bg2"/>
          </a:solidFill>
        </p:spPr>
        <p:txBody>
          <a:bodyPr/>
          <a:lstStyle/>
          <a:p>
            <a:endParaRPr lang="id-ID"/>
          </a:p>
        </p:txBody>
      </p:sp>
      <p:sp>
        <p:nvSpPr>
          <p:cNvPr id="4" name="Picture Placeholder 2">
            <a:extLst>
              <a:ext uri="{FF2B5EF4-FFF2-40B4-BE49-F238E27FC236}">
                <a16:creationId xmlns:a16="http://schemas.microsoft.com/office/drawing/2014/main" id="{1EEFB6EA-E558-43D6-9933-FEFFB63E7294}"/>
              </a:ext>
            </a:extLst>
          </p:cNvPr>
          <p:cNvSpPr>
            <a:spLocks noGrp="1"/>
          </p:cNvSpPr>
          <p:nvPr>
            <p:ph type="pic" sz="quarter" idx="14"/>
          </p:nvPr>
        </p:nvSpPr>
        <p:spPr>
          <a:xfrm>
            <a:off x="8610599" y="2649585"/>
            <a:ext cx="1554265" cy="1555173"/>
          </a:xfrm>
          <a:prstGeom prst="ellipse">
            <a:avLst/>
          </a:prstGeom>
          <a:solidFill>
            <a:schemeClr val="bg2"/>
          </a:solidFill>
        </p:spPr>
        <p:txBody>
          <a:bodyPr/>
          <a:lstStyle/>
          <a:p>
            <a:endParaRPr lang="id-ID"/>
          </a:p>
        </p:txBody>
      </p:sp>
      <p:sp>
        <p:nvSpPr>
          <p:cNvPr id="6" name="Picture Placeholder 2">
            <a:extLst>
              <a:ext uri="{FF2B5EF4-FFF2-40B4-BE49-F238E27FC236}">
                <a16:creationId xmlns:a16="http://schemas.microsoft.com/office/drawing/2014/main" id="{62F02849-743C-495D-A5A8-41FE3A57F530}"/>
              </a:ext>
            </a:extLst>
          </p:cNvPr>
          <p:cNvSpPr>
            <a:spLocks noGrp="1"/>
          </p:cNvSpPr>
          <p:nvPr>
            <p:ph type="pic" sz="quarter" idx="15"/>
          </p:nvPr>
        </p:nvSpPr>
        <p:spPr>
          <a:xfrm>
            <a:off x="2027135" y="2649585"/>
            <a:ext cx="1554265" cy="1555173"/>
          </a:xfrm>
          <a:prstGeom prst="ellipse">
            <a:avLst/>
          </a:prstGeom>
          <a:solidFill>
            <a:schemeClr val="bg2"/>
          </a:solidFill>
        </p:spPr>
        <p:txBody>
          <a:bodyPr/>
          <a:lstStyle/>
          <a:p>
            <a:endParaRPr lang="id-ID"/>
          </a:p>
        </p:txBody>
      </p:sp>
    </p:spTree>
    <p:extLst>
      <p:ext uri="{BB962C8B-B14F-4D97-AF65-F5344CB8AC3E}">
        <p14:creationId xmlns:p14="http://schemas.microsoft.com/office/powerpoint/2010/main" val="17289044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F4A5314-602F-46FC-8EAC-B9FAE5BC744A}"/>
              </a:ext>
            </a:extLst>
          </p:cNvPr>
          <p:cNvSpPr>
            <a:spLocks noGrp="1"/>
          </p:cNvSpPr>
          <p:nvPr>
            <p:ph type="sldNum" sz="quarter" idx="12"/>
          </p:nvPr>
        </p:nvSpPr>
        <p:spPr/>
        <p:txBody>
          <a:bodyPr/>
          <a:lstStyle/>
          <a:p>
            <a:fld id="{639A98F4-1633-4B84-8120-DF815B8D76DF}" type="slidenum">
              <a:rPr lang="id-ID" smtClean="0"/>
              <a:pPr/>
              <a:t>‹#›</a:t>
            </a:fld>
            <a:endParaRPr lang="id-ID"/>
          </a:p>
        </p:txBody>
      </p:sp>
      <p:sp>
        <p:nvSpPr>
          <p:cNvPr id="3" name="Picture Placeholder 2">
            <a:extLst>
              <a:ext uri="{FF2B5EF4-FFF2-40B4-BE49-F238E27FC236}">
                <a16:creationId xmlns:a16="http://schemas.microsoft.com/office/drawing/2014/main" id="{41D09B00-EB80-4EA0-99B7-675A5C4480BF}"/>
              </a:ext>
            </a:extLst>
          </p:cNvPr>
          <p:cNvSpPr>
            <a:spLocks noGrp="1"/>
          </p:cNvSpPr>
          <p:nvPr>
            <p:ph type="pic" sz="quarter" idx="13"/>
          </p:nvPr>
        </p:nvSpPr>
        <p:spPr>
          <a:xfrm>
            <a:off x="3877922" y="1160418"/>
            <a:ext cx="1554265" cy="1555173"/>
          </a:xfrm>
          <a:prstGeom prst="ellipse">
            <a:avLst/>
          </a:prstGeom>
          <a:solidFill>
            <a:schemeClr val="bg2"/>
          </a:solidFill>
        </p:spPr>
        <p:txBody>
          <a:bodyPr/>
          <a:lstStyle/>
          <a:p>
            <a:endParaRPr lang="id-ID"/>
          </a:p>
        </p:txBody>
      </p:sp>
      <p:sp>
        <p:nvSpPr>
          <p:cNvPr id="4" name="Picture Placeholder 2">
            <a:extLst>
              <a:ext uri="{FF2B5EF4-FFF2-40B4-BE49-F238E27FC236}">
                <a16:creationId xmlns:a16="http://schemas.microsoft.com/office/drawing/2014/main" id="{610FA39D-C7A5-42FD-B48E-4D05C939594B}"/>
              </a:ext>
            </a:extLst>
          </p:cNvPr>
          <p:cNvSpPr>
            <a:spLocks noGrp="1"/>
          </p:cNvSpPr>
          <p:nvPr>
            <p:ph type="pic" sz="quarter" idx="14"/>
          </p:nvPr>
        </p:nvSpPr>
        <p:spPr>
          <a:xfrm>
            <a:off x="6699391" y="1160418"/>
            <a:ext cx="1554265" cy="1555173"/>
          </a:xfrm>
          <a:prstGeom prst="ellipse">
            <a:avLst/>
          </a:prstGeom>
          <a:solidFill>
            <a:schemeClr val="bg2"/>
          </a:solidFill>
        </p:spPr>
        <p:txBody>
          <a:bodyPr/>
          <a:lstStyle/>
          <a:p>
            <a:endParaRPr lang="id-ID"/>
          </a:p>
        </p:txBody>
      </p:sp>
      <p:sp>
        <p:nvSpPr>
          <p:cNvPr id="6" name="Picture Placeholder 2">
            <a:extLst>
              <a:ext uri="{FF2B5EF4-FFF2-40B4-BE49-F238E27FC236}">
                <a16:creationId xmlns:a16="http://schemas.microsoft.com/office/drawing/2014/main" id="{F8873453-6CD6-46C5-B8A8-4EA1F8EF58F7}"/>
              </a:ext>
            </a:extLst>
          </p:cNvPr>
          <p:cNvSpPr>
            <a:spLocks noGrp="1"/>
          </p:cNvSpPr>
          <p:nvPr>
            <p:ph type="pic" sz="quarter" idx="15"/>
          </p:nvPr>
        </p:nvSpPr>
        <p:spPr>
          <a:xfrm>
            <a:off x="1056453" y="1160419"/>
            <a:ext cx="1554265" cy="1555173"/>
          </a:xfrm>
          <a:prstGeom prst="ellipse">
            <a:avLst/>
          </a:prstGeom>
          <a:solidFill>
            <a:schemeClr val="bg2"/>
          </a:solidFill>
        </p:spPr>
        <p:txBody>
          <a:bodyPr/>
          <a:lstStyle/>
          <a:p>
            <a:endParaRPr lang="id-ID"/>
          </a:p>
        </p:txBody>
      </p:sp>
      <p:sp>
        <p:nvSpPr>
          <p:cNvPr id="7" name="Picture Placeholder 2">
            <a:extLst>
              <a:ext uri="{FF2B5EF4-FFF2-40B4-BE49-F238E27FC236}">
                <a16:creationId xmlns:a16="http://schemas.microsoft.com/office/drawing/2014/main" id="{2D5A3695-7B7D-4974-BFDB-5B7448A9500D}"/>
              </a:ext>
            </a:extLst>
          </p:cNvPr>
          <p:cNvSpPr>
            <a:spLocks noGrp="1"/>
          </p:cNvSpPr>
          <p:nvPr>
            <p:ph type="pic" sz="quarter" idx="16"/>
          </p:nvPr>
        </p:nvSpPr>
        <p:spPr>
          <a:xfrm>
            <a:off x="9520860" y="1160418"/>
            <a:ext cx="1554265" cy="1555173"/>
          </a:xfrm>
          <a:prstGeom prst="ellipse">
            <a:avLst/>
          </a:prstGeom>
          <a:solidFill>
            <a:schemeClr val="bg2"/>
          </a:solidFill>
        </p:spPr>
        <p:txBody>
          <a:bodyPr/>
          <a:lstStyle/>
          <a:p>
            <a:endParaRPr lang="id-ID"/>
          </a:p>
        </p:txBody>
      </p:sp>
    </p:spTree>
    <p:extLst>
      <p:ext uri="{BB962C8B-B14F-4D97-AF65-F5344CB8AC3E}">
        <p14:creationId xmlns:p14="http://schemas.microsoft.com/office/powerpoint/2010/main" val="19530020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D9D9302-9B95-48C4-BABD-CDF4460562F1}"/>
              </a:ext>
            </a:extLst>
          </p:cNvPr>
          <p:cNvSpPr>
            <a:spLocks noGrp="1"/>
          </p:cNvSpPr>
          <p:nvPr>
            <p:ph type="sldNum" sz="quarter" idx="12"/>
          </p:nvPr>
        </p:nvSpPr>
        <p:spPr/>
        <p:txBody>
          <a:bodyPr/>
          <a:lstStyle/>
          <a:p>
            <a:fld id="{639A98F4-1633-4B84-8120-DF815B8D76DF}" type="slidenum">
              <a:rPr lang="id-ID" smtClean="0"/>
              <a:pPr/>
              <a:t>‹#›</a:t>
            </a:fld>
            <a:endParaRPr lang="id-ID"/>
          </a:p>
        </p:txBody>
      </p:sp>
      <p:sp>
        <p:nvSpPr>
          <p:cNvPr id="8" name="Picture Placeholder 7">
            <a:extLst>
              <a:ext uri="{FF2B5EF4-FFF2-40B4-BE49-F238E27FC236}">
                <a16:creationId xmlns:a16="http://schemas.microsoft.com/office/drawing/2014/main" id="{CD73E749-5B09-4C4D-B42F-500EDBA01DAF}"/>
              </a:ext>
            </a:extLst>
          </p:cNvPr>
          <p:cNvSpPr>
            <a:spLocks noGrp="1"/>
          </p:cNvSpPr>
          <p:nvPr>
            <p:ph type="pic" sz="quarter" idx="14"/>
          </p:nvPr>
        </p:nvSpPr>
        <p:spPr>
          <a:xfrm>
            <a:off x="1077132" y="0"/>
            <a:ext cx="2561474" cy="6858000"/>
          </a:xfrm>
          <a:custGeom>
            <a:avLst/>
            <a:gdLst>
              <a:gd name="connsiteX0" fmla="*/ 1280737 w 2561474"/>
              <a:gd name="connsiteY0" fmla="*/ 3839051 h 6858000"/>
              <a:gd name="connsiteX1" fmla="*/ 2561474 w 2561474"/>
              <a:gd name="connsiteY1" fmla="*/ 5101681 h 6858000"/>
              <a:gd name="connsiteX2" fmla="*/ 2561473 w 2561474"/>
              <a:gd name="connsiteY2" fmla="*/ 5101695 h 6858000"/>
              <a:gd name="connsiteX3" fmla="*/ 2561473 w 2561474"/>
              <a:gd name="connsiteY3" fmla="*/ 6858000 h 6858000"/>
              <a:gd name="connsiteX4" fmla="*/ 0 w 2561474"/>
              <a:gd name="connsiteY4" fmla="*/ 6858000 h 6858000"/>
              <a:gd name="connsiteX5" fmla="*/ 0 w 2561474"/>
              <a:gd name="connsiteY5" fmla="*/ 5101681 h 6858000"/>
              <a:gd name="connsiteX6" fmla="*/ 1280737 w 2561474"/>
              <a:gd name="connsiteY6" fmla="*/ 3839051 h 6858000"/>
              <a:gd name="connsiteX7" fmla="*/ 0 w 2561474"/>
              <a:gd name="connsiteY7" fmla="*/ 0 h 6858000"/>
              <a:gd name="connsiteX8" fmla="*/ 2561473 w 2561474"/>
              <a:gd name="connsiteY8" fmla="*/ 0 h 6858000"/>
              <a:gd name="connsiteX9" fmla="*/ 2561473 w 2561474"/>
              <a:gd name="connsiteY9" fmla="*/ 1641843 h 6858000"/>
              <a:gd name="connsiteX10" fmla="*/ 2561474 w 2561474"/>
              <a:gd name="connsiteY10" fmla="*/ 1641857 h 6858000"/>
              <a:gd name="connsiteX11" fmla="*/ 1280737 w 2561474"/>
              <a:gd name="connsiteY11" fmla="*/ 2904486 h 6858000"/>
              <a:gd name="connsiteX12" fmla="*/ 0 w 2561474"/>
              <a:gd name="connsiteY12" fmla="*/ 164185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474" h="6858000">
                <a:moveTo>
                  <a:pt x="1280737" y="3839051"/>
                </a:moveTo>
                <a:cubicBezTo>
                  <a:pt x="1988068" y="3839051"/>
                  <a:pt x="2561474" y="4404349"/>
                  <a:pt x="2561474" y="5101681"/>
                </a:cubicBezTo>
                <a:lnTo>
                  <a:pt x="2561473" y="5101695"/>
                </a:lnTo>
                <a:lnTo>
                  <a:pt x="2561473" y="6858000"/>
                </a:lnTo>
                <a:lnTo>
                  <a:pt x="0" y="6858000"/>
                </a:lnTo>
                <a:lnTo>
                  <a:pt x="0" y="5101681"/>
                </a:lnTo>
                <a:cubicBezTo>
                  <a:pt x="0" y="4404349"/>
                  <a:pt x="573406" y="3839051"/>
                  <a:pt x="1280737" y="3839051"/>
                </a:cubicBezTo>
                <a:close/>
                <a:moveTo>
                  <a:pt x="0" y="0"/>
                </a:moveTo>
                <a:lnTo>
                  <a:pt x="2561473" y="0"/>
                </a:lnTo>
                <a:lnTo>
                  <a:pt x="2561473" y="1641843"/>
                </a:lnTo>
                <a:lnTo>
                  <a:pt x="2561474" y="1641857"/>
                </a:lnTo>
                <a:cubicBezTo>
                  <a:pt x="2561474" y="2339188"/>
                  <a:pt x="1988068" y="2904486"/>
                  <a:pt x="1280737" y="2904486"/>
                </a:cubicBezTo>
                <a:cubicBezTo>
                  <a:pt x="573406" y="2904486"/>
                  <a:pt x="0" y="2339188"/>
                  <a:pt x="0" y="1641857"/>
                </a:cubicBezTo>
                <a:close/>
              </a:path>
            </a:pathLst>
          </a:custGeom>
          <a:solidFill>
            <a:schemeClr val="accent3">
              <a:lumMod val="20000"/>
              <a:lumOff val="80000"/>
            </a:schemeClr>
          </a:solidFill>
        </p:spPr>
        <p:txBody>
          <a:bodyPr wrap="square">
            <a:noAutofit/>
          </a:bodyPr>
          <a:lstStyle/>
          <a:p>
            <a:endParaRPr lang="id-ID"/>
          </a:p>
        </p:txBody>
      </p:sp>
    </p:spTree>
    <p:extLst>
      <p:ext uri="{BB962C8B-B14F-4D97-AF65-F5344CB8AC3E}">
        <p14:creationId xmlns:p14="http://schemas.microsoft.com/office/powerpoint/2010/main" val="25343648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232AACC-8617-4A0B-8128-9CE076E0B9F3}"/>
              </a:ext>
            </a:extLst>
          </p:cNvPr>
          <p:cNvSpPr>
            <a:spLocks noGrp="1"/>
          </p:cNvSpPr>
          <p:nvPr>
            <p:ph type="sldNum" sz="quarter" idx="12"/>
          </p:nvPr>
        </p:nvSpPr>
        <p:spPr/>
        <p:txBody>
          <a:bodyPr/>
          <a:lstStyle/>
          <a:p>
            <a:fld id="{639A98F4-1633-4B84-8120-DF815B8D76DF}" type="slidenum">
              <a:rPr lang="id-ID" smtClean="0"/>
              <a:pPr/>
              <a:t>‹#›</a:t>
            </a:fld>
            <a:endParaRPr lang="id-ID"/>
          </a:p>
        </p:txBody>
      </p:sp>
      <p:sp>
        <p:nvSpPr>
          <p:cNvPr id="3" name="Picture Placeholder 2">
            <a:extLst>
              <a:ext uri="{FF2B5EF4-FFF2-40B4-BE49-F238E27FC236}">
                <a16:creationId xmlns:a16="http://schemas.microsoft.com/office/drawing/2014/main" id="{6A1DE91C-6EC2-451D-AA3E-9980BF091E0B}"/>
              </a:ext>
            </a:extLst>
          </p:cNvPr>
          <p:cNvSpPr>
            <a:spLocks noGrp="1"/>
          </p:cNvSpPr>
          <p:nvPr>
            <p:ph type="pic" sz="quarter" idx="13"/>
          </p:nvPr>
        </p:nvSpPr>
        <p:spPr>
          <a:xfrm>
            <a:off x="3877922" y="2623460"/>
            <a:ext cx="1554265" cy="1555173"/>
          </a:xfrm>
          <a:prstGeom prst="ellipse">
            <a:avLst/>
          </a:prstGeom>
          <a:solidFill>
            <a:schemeClr val="bg2"/>
          </a:solidFill>
        </p:spPr>
        <p:txBody>
          <a:bodyPr/>
          <a:lstStyle/>
          <a:p>
            <a:endParaRPr lang="id-ID"/>
          </a:p>
        </p:txBody>
      </p:sp>
      <p:sp>
        <p:nvSpPr>
          <p:cNvPr id="4" name="Picture Placeholder 2">
            <a:extLst>
              <a:ext uri="{FF2B5EF4-FFF2-40B4-BE49-F238E27FC236}">
                <a16:creationId xmlns:a16="http://schemas.microsoft.com/office/drawing/2014/main" id="{CCBD449F-DD8B-4ED7-B135-0D35DFE0848E}"/>
              </a:ext>
            </a:extLst>
          </p:cNvPr>
          <p:cNvSpPr>
            <a:spLocks noGrp="1"/>
          </p:cNvSpPr>
          <p:nvPr>
            <p:ph type="pic" sz="quarter" idx="14"/>
          </p:nvPr>
        </p:nvSpPr>
        <p:spPr>
          <a:xfrm>
            <a:off x="6699391" y="2623460"/>
            <a:ext cx="1554265" cy="1555173"/>
          </a:xfrm>
          <a:prstGeom prst="ellipse">
            <a:avLst/>
          </a:prstGeom>
          <a:solidFill>
            <a:schemeClr val="bg2"/>
          </a:solidFill>
        </p:spPr>
        <p:txBody>
          <a:bodyPr/>
          <a:lstStyle/>
          <a:p>
            <a:endParaRPr lang="id-ID"/>
          </a:p>
        </p:txBody>
      </p:sp>
      <p:sp>
        <p:nvSpPr>
          <p:cNvPr id="6" name="Picture Placeholder 2">
            <a:extLst>
              <a:ext uri="{FF2B5EF4-FFF2-40B4-BE49-F238E27FC236}">
                <a16:creationId xmlns:a16="http://schemas.microsoft.com/office/drawing/2014/main" id="{E3D30897-264A-4E53-91A5-29E85D89CC73}"/>
              </a:ext>
            </a:extLst>
          </p:cNvPr>
          <p:cNvSpPr>
            <a:spLocks noGrp="1"/>
          </p:cNvSpPr>
          <p:nvPr>
            <p:ph type="pic" sz="quarter" idx="15"/>
          </p:nvPr>
        </p:nvSpPr>
        <p:spPr>
          <a:xfrm>
            <a:off x="1056453" y="2623461"/>
            <a:ext cx="1554265" cy="1555173"/>
          </a:xfrm>
          <a:prstGeom prst="ellipse">
            <a:avLst/>
          </a:prstGeom>
          <a:solidFill>
            <a:schemeClr val="bg2"/>
          </a:solidFill>
        </p:spPr>
        <p:txBody>
          <a:bodyPr/>
          <a:lstStyle/>
          <a:p>
            <a:endParaRPr lang="id-ID"/>
          </a:p>
        </p:txBody>
      </p:sp>
      <p:sp>
        <p:nvSpPr>
          <p:cNvPr id="7" name="Picture Placeholder 2">
            <a:extLst>
              <a:ext uri="{FF2B5EF4-FFF2-40B4-BE49-F238E27FC236}">
                <a16:creationId xmlns:a16="http://schemas.microsoft.com/office/drawing/2014/main" id="{D106BC2F-DBB2-40D5-A80F-BF81995CDD21}"/>
              </a:ext>
            </a:extLst>
          </p:cNvPr>
          <p:cNvSpPr>
            <a:spLocks noGrp="1"/>
          </p:cNvSpPr>
          <p:nvPr>
            <p:ph type="pic" sz="quarter" idx="16"/>
          </p:nvPr>
        </p:nvSpPr>
        <p:spPr>
          <a:xfrm>
            <a:off x="9520860" y="2623460"/>
            <a:ext cx="1554265" cy="1555173"/>
          </a:xfrm>
          <a:prstGeom prst="ellipse">
            <a:avLst/>
          </a:prstGeom>
          <a:solidFill>
            <a:schemeClr val="bg2"/>
          </a:solidFill>
        </p:spPr>
        <p:txBody>
          <a:bodyPr/>
          <a:lstStyle/>
          <a:p>
            <a:endParaRPr lang="id-ID"/>
          </a:p>
        </p:txBody>
      </p:sp>
    </p:spTree>
    <p:extLst>
      <p:ext uri="{BB962C8B-B14F-4D97-AF65-F5344CB8AC3E}">
        <p14:creationId xmlns:p14="http://schemas.microsoft.com/office/powerpoint/2010/main" val="1028983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E835D9C-54DE-481C-8D2C-4AFF63B5B8B8}"/>
              </a:ext>
            </a:extLst>
          </p:cNvPr>
          <p:cNvSpPr>
            <a:spLocks noGrp="1"/>
          </p:cNvSpPr>
          <p:nvPr>
            <p:ph type="sldNum" sz="quarter" idx="12"/>
          </p:nvPr>
        </p:nvSpPr>
        <p:spPr/>
        <p:txBody>
          <a:bodyPr/>
          <a:lstStyle/>
          <a:p>
            <a:fld id="{639A98F4-1633-4B84-8120-DF815B8D76DF}" type="slidenum">
              <a:rPr lang="id-ID" smtClean="0"/>
              <a:pPr/>
              <a:t>‹#›</a:t>
            </a:fld>
            <a:endParaRPr lang="id-ID"/>
          </a:p>
        </p:txBody>
      </p:sp>
      <p:sp>
        <p:nvSpPr>
          <p:cNvPr id="3" name="Picture Placeholder 2">
            <a:extLst>
              <a:ext uri="{FF2B5EF4-FFF2-40B4-BE49-F238E27FC236}">
                <a16:creationId xmlns:a16="http://schemas.microsoft.com/office/drawing/2014/main" id="{19DFCE90-E962-48AF-86BF-DD082592EEC5}"/>
              </a:ext>
            </a:extLst>
          </p:cNvPr>
          <p:cNvSpPr>
            <a:spLocks noGrp="1"/>
          </p:cNvSpPr>
          <p:nvPr>
            <p:ph type="pic" sz="quarter" idx="15"/>
          </p:nvPr>
        </p:nvSpPr>
        <p:spPr>
          <a:xfrm>
            <a:off x="1213208" y="1003667"/>
            <a:ext cx="1554265" cy="1555173"/>
          </a:xfrm>
          <a:prstGeom prst="ellipse">
            <a:avLst/>
          </a:prstGeom>
          <a:solidFill>
            <a:schemeClr val="bg2"/>
          </a:solidFill>
        </p:spPr>
        <p:txBody>
          <a:bodyPr/>
          <a:lstStyle/>
          <a:p>
            <a:endParaRPr lang="id-ID"/>
          </a:p>
        </p:txBody>
      </p:sp>
      <p:sp>
        <p:nvSpPr>
          <p:cNvPr id="4" name="Picture Placeholder 2">
            <a:extLst>
              <a:ext uri="{FF2B5EF4-FFF2-40B4-BE49-F238E27FC236}">
                <a16:creationId xmlns:a16="http://schemas.microsoft.com/office/drawing/2014/main" id="{A4326F21-786E-4CB0-B992-B18C5B0824F6}"/>
              </a:ext>
            </a:extLst>
          </p:cNvPr>
          <p:cNvSpPr>
            <a:spLocks noGrp="1"/>
          </p:cNvSpPr>
          <p:nvPr>
            <p:ph type="pic" sz="quarter" idx="16"/>
          </p:nvPr>
        </p:nvSpPr>
        <p:spPr>
          <a:xfrm>
            <a:off x="1213207" y="4199362"/>
            <a:ext cx="1554265" cy="1555173"/>
          </a:xfrm>
          <a:prstGeom prst="ellipse">
            <a:avLst/>
          </a:prstGeom>
          <a:solidFill>
            <a:schemeClr val="bg2"/>
          </a:solidFill>
        </p:spPr>
        <p:txBody>
          <a:bodyPr/>
          <a:lstStyle/>
          <a:p>
            <a:endParaRPr lang="id-ID"/>
          </a:p>
        </p:txBody>
      </p:sp>
    </p:spTree>
    <p:extLst>
      <p:ext uri="{BB962C8B-B14F-4D97-AF65-F5344CB8AC3E}">
        <p14:creationId xmlns:p14="http://schemas.microsoft.com/office/powerpoint/2010/main" val="25530322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5BFDAD9-EB4F-4BB1-AA04-A0D382D6BA3A}"/>
              </a:ext>
            </a:extLst>
          </p:cNvPr>
          <p:cNvSpPr>
            <a:spLocks noGrp="1"/>
          </p:cNvSpPr>
          <p:nvPr>
            <p:ph type="sldNum" sz="quarter" idx="12"/>
          </p:nvPr>
        </p:nvSpPr>
        <p:spPr/>
        <p:txBody>
          <a:bodyPr/>
          <a:lstStyle/>
          <a:p>
            <a:fld id="{639A98F4-1633-4B84-8120-DF815B8D76DF}" type="slidenum">
              <a:rPr lang="id-ID" smtClean="0"/>
              <a:pPr/>
              <a:t>‹#›</a:t>
            </a:fld>
            <a:endParaRPr lang="id-ID"/>
          </a:p>
        </p:txBody>
      </p:sp>
      <p:sp>
        <p:nvSpPr>
          <p:cNvPr id="3" name="Picture Placeholder 2">
            <a:extLst>
              <a:ext uri="{FF2B5EF4-FFF2-40B4-BE49-F238E27FC236}">
                <a16:creationId xmlns:a16="http://schemas.microsoft.com/office/drawing/2014/main" id="{15D0504C-85B7-4B01-9672-FF3A3125FF2B}"/>
              </a:ext>
            </a:extLst>
          </p:cNvPr>
          <p:cNvSpPr>
            <a:spLocks noGrp="1"/>
          </p:cNvSpPr>
          <p:nvPr>
            <p:ph type="pic" sz="quarter" idx="15"/>
          </p:nvPr>
        </p:nvSpPr>
        <p:spPr>
          <a:xfrm>
            <a:off x="9312180" y="1003667"/>
            <a:ext cx="1554265" cy="1555173"/>
          </a:xfrm>
          <a:prstGeom prst="ellipse">
            <a:avLst/>
          </a:prstGeom>
          <a:solidFill>
            <a:schemeClr val="bg2"/>
          </a:solidFill>
        </p:spPr>
        <p:txBody>
          <a:bodyPr/>
          <a:lstStyle/>
          <a:p>
            <a:endParaRPr lang="id-ID"/>
          </a:p>
        </p:txBody>
      </p:sp>
      <p:sp>
        <p:nvSpPr>
          <p:cNvPr id="4" name="Picture Placeholder 2">
            <a:extLst>
              <a:ext uri="{FF2B5EF4-FFF2-40B4-BE49-F238E27FC236}">
                <a16:creationId xmlns:a16="http://schemas.microsoft.com/office/drawing/2014/main" id="{DD76D182-0E47-435B-B2BF-449EDDB0F823}"/>
              </a:ext>
            </a:extLst>
          </p:cNvPr>
          <p:cNvSpPr>
            <a:spLocks noGrp="1"/>
          </p:cNvSpPr>
          <p:nvPr>
            <p:ph type="pic" sz="quarter" idx="16"/>
          </p:nvPr>
        </p:nvSpPr>
        <p:spPr>
          <a:xfrm>
            <a:off x="9312179" y="4199362"/>
            <a:ext cx="1554265" cy="1555173"/>
          </a:xfrm>
          <a:prstGeom prst="ellipse">
            <a:avLst/>
          </a:prstGeom>
          <a:solidFill>
            <a:schemeClr val="bg2"/>
          </a:solidFill>
        </p:spPr>
        <p:txBody>
          <a:bodyPr/>
          <a:lstStyle/>
          <a:p>
            <a:endParaRPr lang="id-ID"/>
          </a:p>
        </p:txBody>
      </p:sp>
    </p:spTree>
    <p:extLst>
      <p:ext uri="{BB962C8B-B14F-4D97-AF65-F5344CB8AC3E}">
        <p14:creationId xmlns:p14="http://schemas.microsoft.com/office/powerpoint/2010/main" val="3303409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E7AD403-AF08-464D-A4DD-7EF4B18D6C19}"/>
              </a:ext>
            </a:extLst>
          </p:cNvPr>
          <p:cNvSpPr>
            <a:spLocks noGrp="1"/>
          </p:cNvSpPr>
          <p:nvPr>
            <p:ph type="sldNum" sz="quarter" idx="12"/>
          </p:nvPr>
        </p:nvSpPr>
        <p:spPr/>
        <p:txBody>
          <a:bodyPr/>
          <a:lstStyle/>
          <a:p>
            <a:fld id="{639A98F4-1633-4B84-8120-DF815B8D76DF}" type="slidenum">
              <a:rPr lang="id-ID" smtClean="0"/>
              <a:pPr/>
              <a:t>‹#›</a:t>
            </a:fld>
            <a:endParaRPr lang="id-ID"/>
          </a:p>
        </p:txBody>
      </p:sp>
    </p:spTree>
    <p:extLst>
      <p:ext uri="{BB962C8B-B14F-4D97-AF65-F5344CB8AC3E}">
        <p14:creationId xmlns:p14="http://schemas.microsoft.com/office/powerpoint/2010/main" val="19012517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33A5858-E630-4CAD-86ED-019E0F50267B}"/>
              </a:ext>
            </a:extLst>
          </p:cNvPr>
          <p:cNvSpPr>
            <a:spLocks noGrp="1"/>
          </p:cNvSpPr>
          <p:nvPr>
            <p:ph type="sldNum" sz="quarter" idx="12"/>
          </p:nvPr>
        </p:nvSpPr>
        <p:spPr/>
        <p:txBody>
          <a:bodyPr/>
          <a:lstStyle/>
          <a:p>
            <a:fld id="{639A98F4-1633-4B84-8120-DF815B8D76DF}" type="slidenum">
              <a:rPr lang="id-ID" smtClean="0"/>
              <a:pPr/>
              <a:t>‹#›</a:t>
            </a:fld>
            <a:endParaRPr lang="id-ID"/>
          </a:p>
        </p:txBody>
      </p:sp>
    </p:spTree>
    <p:extLst>
      <p:ext uri="{BB962C8B-B14F-4D97-AF65-F5344CB8AC3E}">
        <p14:creationId xmlns:p14="http://schemas.microsoft.com/office/powerpoint/2010/main" val="19054782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DD4F8A-CA5D-436E-9063-1347D97DA636}"/>
              </a:ext>
            </a:extLst>
          </p:cNvPr>
          <p:cNvSpPr>
            <a:spLocks noGrp="1"/>
          </p:cNvSpPr>
          <p:nvPr>
            <p:ph type="sldNum" sz="quarter" idx="12"/>
          </p:nvPr>
        </p:nvSpPr>
        <p:spPr/>
        <p:txBody>
          <a:bodyPr/>
          <a:lstStyle/>
          <a:p>
            <a:fld id="{639A98F4-1633-4B84-8120-DF815B8D76DF}" type="slidenum">
              <a:rPr lang="id-ID" smtClean="0"/>
              <a:pPr/>
              <a:t>‹#›</a:t>
            </a:fld>
            <a:endParaRPr lang="id-ID"/>
          </a:p>
        </p:txBody>
      </p:sp>
    </p:spTree>
    <p:extLst>
      <p:ext uri="{BB962C8B-B14F-4D97-AF65-F5344CB8AC3E}">
        <p14:creationId xmlns:p14="http://schemas.microsoft.com/office/powerpoint/2010/main" val="31566889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356350"/>
            <a:ext cx="2743200" cy="365125"/>
          </a:xfrm>
        </p:spPr>
        <p:txBody>
          <a:bodyPr/>
          <a:lstStyle/>
          <a:p>
            <a:fld id="{639A98F4-1633-4B84-8120-DF815B8D76DF}" type="slidenum">
              <a:rPr lang="id-ID" smtClean="0"/>
              <a:t>‹#›</a:t>
            </a:fld>
            <a:endParaRPr lang="id-ID"/>
          </a:p>
        </p:txBody>
      </p:sp>
    </p:spTree>
    <p:extLst>
      <p:ext uri="{BB962C8B-B14F-4D97-AF65-F5344CB8AC3E}">
        <p14:creationId xmlns:p14="http://schemas.microsoft.com/office/powerpoint/2010/main" val="34389754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10708FB-630F-442D-802C-B2ABC8E71F8A}"/>
              </a:ext>
            </a:extLst>
          </p:cNvPr>
          <p:cNvSpPr>
            <a:spLocks noGrp="1"/>
          </p:cNvSpPr>
          <p:nvPr>
            <p:ph type="sldNum" sz="quarter" idx="12"/>
          </p:nvPr>
        </p:nvSpPr>
        <p:spPr/>
        <p:txBody>
          <a:bodyPr/>
          <a:lstStyle/>
          <a:p>
            <a:fld id="{639A98F4-1633-4B84-8120-DF815B8D76DF}" type="slidenum">
              <a:rPr lang="id-ID" smtClean="0"/>
              <a:pPr/>
              <a:t>‹#›</a:t>
            </a:fld>
            <a:endParaRPr lang="id-ID"/>
          </a:p>
        </p:txBody>
      </p:sp>
    </p:spTree>
    <p:extLst>
      <p:ext uri="{BB962C8B-B14F-4D97-AF65-F5344CB8AC3E}">
        <p14:creationId xmlns:p14="http://schemas.microsoft.com/office/powerpoint/2010/main" val="40497169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20A4DBE-2D7F-486F-BB93-509D3E84362B}"/>
              </a:ext>
            </a:extLst>
          </p:cNvPr>
          <p:cNvSpPr>
            <a:spLocks noGrp="1"/>
          </p:cNvSpPr>
          <p:nvPr>
            <p:ph type="sldNum" sz="quarter" idx="12"/>
          </p:nvPr>
        </p:nvSpPr>
        <p:spPr/>
        <p:txBody>
          <a:bodyPr/>
          <a:lstStyle/>
          <a:p>
            <a:fld id="{639A98F4-1633-4B84-8120-DF815B8D76DF}" type="slidenum">
              <a:rPr lang="id-ID" smtClean="0"/>
              <a:pPr/>
              <a:t>‹#›</a:t>
            </a:fld>
            <a:endParaRPr lang="id-ID"/>
          </a:p>
        </p:txBody>
      </p:sp>
    </p:spTree>
    <p:extLst>
      <p:ext uri="{BB962C8B-B14F-4D97-AF65-F5344CB8AC3E}">
        <p14:creationId xmlns:p14="http://schemas.microsoft.com/office/powerpoint/2010/main" val="2525995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80A868D-53C8-410C-B8E4-BD5A9AE41286}"/>
              </a:ext>
            </a:extLst>
          </p:cNvPr>
          <p:cNvSpPr>
            <a:spLocks noGrp="1"/>
          </p:cNvSpPr>
          <p:nvPr>
            <p:ph type="sldNum" sz="quarter" idx="12"/>
          </p:nvPr>
        </p:nvSpPr>
        <p:spPr/>
        <p:txBody>
          <a:bodyPr/>
          <a:lstStyle/>
          <a:p>
            <a:fld id="{639A98F4-1633-4B84-8120-DF815B8D76DF}" type="slidenum">
              <a:rPr lang="id-ID" smtClean="0"/>
              <a:pPr/>
              <a:t>‹#›</a:t>
            </a:fld>
            <a:endParaRPr lang="id-ID"/>
          </a:p>
        </p:txBody>
      </p:sp>
    </p:spTree>
    <p:extLst>
      <p:ext uri="{BB962C8B-B14F-4D97-AF65-F5344CB8AC3E}">
        <p14:creationId xmlns:p14="http://schemas.microsoft.com/office/powerpoint/2010/main" val="3232697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8F6B8CD-FA24-47B0-BA5B-CDECB825770E}"/>
              </a:ext>
            </a:extLst>
          </p:cNvPr>
          <p:cNvSpPr>
            <a:spLocks noGrp="1"/>
          </p:cNvSpPr>
          <p:nvPr>
            <p:ph type="sldNum" sz="quarter" idx="12"/>
          </p:nvPr>
        </p:nvSpPr>
        <p:spPr/>
        <p:txBody>
          <a:bodyPr/>
          <a:lstStyle/>
          <a:p>
            <a:fld id="{639A98F4-1633-4B84-8120-DF815B8D76DF}" type="slidenum">
              <a:rPr lang="id-ID" smtClean="0"/>
              <a:pPr/>
              <a:t>‹#›</a:t>
            </a:fld>
            <a:endParaRPr lang="id-ID"/>
          </a:p>
        </p:txBody>
      </p:sp>
      <p:sp>
        <p:nvSpPr>
          <p:cNvPr id="10" name="Picture Placeholder 9">
            <a:extLst>
              <a:ext uri="{FF2B5EF4-FFF2-40B4-BE49-F238E27FC236}">
                <a16:creationId xmlns:a16="http://schemas.microsoft.com/office/drawing/2014/main" id="{DDB87ECB-4452-47E0-A127-22770525A6B4}"/>
              </a:ext>
            </a:extLst>
          </p:cNvPr>
          <p:cNvSpPr>
            <a:spLocks noGrp="1"/>
          </p:cNvSpPr>
          <p:nvPr>
            <p:ph type="pic" sz="quarter" idx="13"/>
          </p:nvPr>
        </p:nvSpPr>
        <p:spPr>
          <a:xfrm>
            <a:off x="1036784" y="3421720"/>
            <a:ext cx="5039547" cy="3436280"/>
          </a:xfrm>
          <a:custGeom>
            <a:avLst/>
            <a:gdLst>
              <a:gd name="connsiteX0" fmla="*/ 2519774 w 5039547"/>
              <a:gd name="connsiteY0" fmla="*/ 0 h 3436280"/>
              <a:gd name="connsiteX1" fmla="*/ 5039547 w 5039547"/>
              <a:gd name="connsiteY1" fmla="*/ 1158874 h 3436280"/>
              <a:gd name="connsiteX2" fmla="*/ 5039546 w 5039547"/>
              <a:gd name="connsiteY2" fmla="*/ 1158886 h 3436280"/>
              <a:gd name="connsiteX3" fmla="*/ 5039546 w 5039547"/>
              <a:gd name="connsiteY3" fmla="*/ 3436280 h 3436280"/>
              <a:gd name="connsiteX4" fmla="*/ 0 w 5039547"/>
              <a:gd name="connsiteY4" fmla="*/ 3436280 h 3436280"/>
              <a:gd name="connsiteX5" fmla="*/ 0 w 5039547"/>
              <a:gd name="connsiteY5" fmla="*/ 1158874 h 3436280"/>
              <a:gd name="connsiteX6" fmla="*/ 2519774 w 5039547"/>
              <a:gd name="connsiteY6" fmla="*/ 0 h 343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9547" h="3436280">
                <a:moveTo>
                  <a:pt x="2519774" y="0"/>
                </a:moveTo>
                <a:cubicBezTo>
                  <a:pt x="3911406" y="0"/>
                  <a:pt x="5039547" y="518845"/>
                  <a:pt x="5039547" y="1158874"/>
                </a:cubicBezTo>
                <a:lnTo>
                  <a:pt x="5039546" y="1158886"/>
                </a:lnTo>
                <a:lnTo>
                  <a:pt x="5039546" y="3436280"/>
                </a:lnTo>
                <a:lnTo>
                  <a:pt x="0" y="3436280"/>
                </a:lnTo>
                <a:lnTo>
                  <a:pt x="0" y="1158874"/>
                </a:lnTo>
                <a:cubicBezTo>
                  <a:pt x="0" y="518845"/>
                  <a:pt x="1128142" y="0"/>
                  <a:pt x="2519774" y="0"/>
                </a:cubicBezTo>
                <a:close/>
              </a:path>
            </a:pathLst>
          </a:custGeom>
          <a:solidFill>
            <a:schemeClr val="accent3">
              <a:lumMod val="20000"/>
              <a:lumOff val="80000"/>
            </a:schemeClr>
          </a:solidFill>
        </p:spPr>
        <p:txBody>
          <a:bodyPr wrap="square">
            <a:noAutofit/>
          </a:bodyPr>
          <a:lstStyle/>
          <a:p>
            <a:endParaRPr lang="id-ID"/>
          </a:p>
        </p:txBody>
      </p:sp>
      <p:sp>
        <p:nvSpPr>
          <p:cNvPr id="11" name="Picture Placeholder 10">
            <a:extLst>
              <a:ext uri="{FF2B5EF4-FFF2-40B4-BE49-F238E27FC236}">
                <a16:creationId xmlns:a16="http://schemas.microsoft.com/office/drawing/2014/main" id="{E39E1728-5028-4386-A56D-58748A8A5E89}"/>
              </a:ext>
            </a:extLst>
          </p:cNvPr>
          <p:cNvSpPr>
            <a:spLocks noGrp="1"/>
          </p:cNvSpPr>
          <p:nvPr>
            <p:ph type="pic" sz="quarter" idx="14"/>
          </p:nvPr>
        </p:nvSpPr>
        <p:spPr>
          <a:xfrm>
            <a:off x="2275821" y="-32382"/>
            <a:ext cx="2561474" cy="2029307"/>
          </a:xfrm>
          <a:custGeom>
            <a:avLst/>
            <a:gdLst>
              <a:gd name="connsiteX0" fmla="*/ 0 w 2561474"/>
              <a:gd name="connsiteY0" fmla="*/ 0 h 2029307"/>
              <a:gd name="connsiteX1" fmla="*/ 2561473 w 2561474"/>
              <a:gd name="connsiteY1" fmla="*/ 0 h 2029307"/>
              <a:gd name="connsiteX2" fmla="*/ 2561473 w 2561474"/>
              <a:gd name="connsiteY2" fmla="*/ 1316578 h 2029307"/>
              <a:gd name="connsiteX3" fmla="*/ 2561474 w 2561474"/>
              <a:gd name="connsiteY3" fmla="*/ 1316586 h 2029307"/>
              <a:gd name="connsiteX4" fmla="*/ 1280737 w 2561474"/>
              <a:gd name="connsiteY4" fmla="*/ 2029307 h 2029307"/>
              <a:gd name="connsiteX5" fmla="*/ 0 w 2561474"/>
              <a:gd name="connsiteY5" fmla="*/ 1316586 h 2029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1474" h="2029307">
                <a:moveTo>
                  <a:pt x="0" y="0"/>
                </a:moveTo>
                <a:lnTo>
                  <a:pt x="2561473" y="0"/>
                </a:lnTo>
                <a:lnTo>
                  <a:pt x="2561473" y="1316578"/>
                </a:lnTo>
                <a:lnTo>
                  <a:pt x="2561474" y="1316586"/>
                </a:lnTo>
                <a:cubicBezTo>
                  <a:pt x="2561474" y="1710211"/>
                  <a:pt x="1988068" y="2029307"/>
                  <a:pt x="1280737" y="2029307"/>
                </a:cubicBezTo>
                <a:cubicBezTo>
                  <a:pt x="573406" y="2029307"/>
                  <a:pt x="0" y="1710211"/>
                  <a:pt x="0" y="1316586"/>
                </a:cubicBezTo>
                <a:close/>
              </a:path>
            </a:pathLst>
          </a:custGeom>
          <a:solidFill>
            <a:schemeClr val="accent3">
              <a:lumMod val="20000"/>
              <a:lumOff val="80000"/>
            </a:schemeClr>
          </a:solidFill>
        </p:spPr>
        <p:txBody>
          <a:bodyPr wrap="square">
            <a:noAutofit/>
          </a:bodyPr>
          <a:lstStyle/>
          <a:p>
            <a:endParaRPr lang="id-ID"/>
          </a:p>
        </p:txBody>
      </p:sp>
    </p:spTree>
    <p:extLst>
      <p:ext uri="{BB962C8B-B14F-4D97-AF65-F5344CB8AC3E}">
        <p14:creationId xmlns:p14="http://schemas.microsoft.com/office/powerpoint/2010/main" val="16619464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5C314B0-D2FA-485A-8F3F-AC1423CE70BD}"/>
              </a:ext>
            </a:extLst>
          </p:cNvPr>
          <p:cNvSpPr>
            <a:spLocks noGrp="1"/>
          </p:cNvSpPr>
          <p:nvPr>
            <p:ph type="sldNum" sz="quarter" idx="12"/>
          </p:nvPr>
        </p:nvSpPr>
        <p:spPr/>
        <p:txBody>
          <a:bodyPr/>
          <a:lstStyle/>
          <a:p>
            <a:fld id="{639A98F4-1633-4B84-8120-DF815B8D76DF}" type="slidenum">
              <a:rPr lang="id-ID" smtClean="0"/>
              <a:pPr/>
              <a:t>‹#›</a:t>
            </a:fld>
            <a:endParaRPr lang="id-ID"/>
          </a:p>
        </p:txBody>
      </p:sp>
    </p:spTree>
    <p:extLst>
      <p:ext uri="{BB962C8B-B14F-4D97-AF65-F5344CB8AC3E}">
        <p14:creationId xmlns:p14="http://schemas.microsoft.com/office/powerpoint/2010/main" val="7636432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F4CD89C-4568-4B21-9B35-A7771E7F7C4A}" type="datetime1">
              <a:rPr lang="id-ID" smtClean="0"/>
              <a:t>09/01/2024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a:xfrm>
            <a:off x="8610600" y="6356350"/>
            <a:ext cx="2743200" cy="365125"/>
          </a:xfrm>
        </p:spPr>
        <p:txBody>
          <a:bodyPr/>
          <a:lstStyle/>
          <a:p>
            <a:fld id="{639A98F4-1633-4B84-8120-DF815B8D76DF}" type="slidenum">
              <a:rPr lang="id-ID" smtClean="0"/>
              <a:t>‹#›</a:t>
            </a:fld>
            <a:endParaRPr lang="id-ID"/>
          </a:p>
        </p:txBody>
      </p:sp>
    </p:spTree>
    <p:extLst>
      <p:ext uri="{BB962C8B-B14F-4D97-AF65-F5344CB8AC3E}">
        <p14:creationId xmlns:p14="http://schemas.microsoft.com/office/powerpoint/2010/main" val="10790548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EA617D-9AFE-4B29-A2C4-E05A8E4F16DA}" type="datetime1">
              <a:rPr lang="id-ID" smtClean="0"/>
              <a:t>09/01/2024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39A98F4-1633-4B84-8120-DF815B8D76DF}" type="slidenum">
              <a:rPr lang="id-ID" smtClean="0"/>
              <a:t>‹#›</a:t>
            </a:fld>
            <a:endParaRPr lang="id-ID"/>
          </a:p>
        </p:txBody>
      </p:sp>
    </p:spTree>
    <p:extLst>
      <p:ext uri="{BB962C8B-B14F-4D97-AF65-F5344CB8AC3E}">
        <p14:creationId xmlns:p14="http://schemas.microsoft.com/office/powerpoint/2010/main" val="25831894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400053-D715-4779-BB1D-C7372FF70D31}" type="datetime1">
              <a:rPr lang="id-ID" smtClean="0"/>
              <a:t>09/01/2024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39A98F4-1633-4B84-8120-DF815B8D76DF}" type="slidenum">
              <a:rPr lang="id-ID" smtClean="0"/>
              <a:t>‹#›</a:t>
            </a:fld>
            <a:endParaRPr lang="id-ID"/>
          </a:p>
        </p:txBody>
      </p:sp>
    </p:spTree>
    <p:extLst>
      <p:ext uri="{BB962C8B-B14F-4D97-AF65-F5344CB8AC3E}">
        <p14:creationId xmlns:p14="http://schemas.microsoft.com/office/powerpoint/2010/main" val="13263040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1DDC01-37C7-4D19-B2E0-3A17D202FBB7}" type="datetime1">
              <a:rPr lang="id-ID" smtClean="0"/>
              <a:t>09/01/2024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39A98F4-1633-4B84-8120-DF815B8D76DF}" type="slidenum">
              <a:rPr lang="id-ID" smtClean="0"/>
              <a:t>‹#›</a:t>
            </a:fld>
            <a:endParaRPr lang="id-ID"/>
          </a:p>
        </p:txBody>
      </p:sp>
    </p:spTree>
    <p:extLst>
      <p:ext uri="{BB962C8B-B14F-4D97-AF65-F5344CB8AC3E}">
        <p14:creationId xmlns:p14="http://schemas.microsoft.com/office/powerpoint/2010/main" val="5221559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D7D0D4-9834-400F-A3A3-A6441C7E6A8D}" type="datetime1">
              <a:rPr lang="id-ID" smtClean="0"/>
              <a:t>09/01/2024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639A98F4-1633-4B84-8120-DF815B8D76DF}" type="slidenum">
              <a:rPr lang="id-ID" smtClean="0"/>
              <a:t>‹#›</a:t>
            </a:fld>
            <a:endParaRPr lang="id-ID"/>
          </a:p>
        </p:txBody>
      </p:sp>
    </p:spTree>
    <p:extLst>
      <p:ext uri="{BB962C8B-B14F-4D97-AF65-F5344CB8AC3E}">
        <p14:creationId xmlns:p14="http://schemas.microsoft.com/office/powerpoint/2010/main" val="12794840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4CAF81-C23D-4494-A48A-4A2EE036DE66}" type="datetime1">
              <a:rPr lang="id-ID" smtClean="0"/>
              <a:t>09/01/2024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639A98F4-1633-4B84-8120-DF815B8D76DF}" type="slidenum">
              <a:rPr lang="id-ID" smtClean="0"/>
              <a:t>‹#›</a:t>
            </a:fld>
            <a:endParaRPr lang="id-ID"/>
          </a:p>
        </p:txBody>
      </p:sp>
    </p:spTree>
    <p:extLst>
      <p:ext uri="{BB962C8B-B14F-4D97-AF65-F5344CB8AC3E}">
        <p14:creationId xmlns:p14="http://schemas.microsoft.com/office/powerpoint/2010/main" val="15679388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422AB0-979E-4F04-942F-DFEFAD6973D0}" type="datetime1">
              <a:rPr lang="id-ID" smtClean="0"/>
              <a:t>09/01/2024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39A98F4-1633-4B84-8120-DF815B8D76DF}" type="slidenum">
              <a:rPr lang="id-ID" smtClean="0"/>
              <a:t>‹#›</a:t>
            </a:fld>
            <a:endParaRPr lang="id-ID"/>
          </a:p>
        </p:txBody>
      </p:sp>
    </p:spTree>
    <p:extLst>
      <p:ext uri="{BB962C8B-B14F-4D97-AF65-F5344CB8AC3E}">
        <p14:creationId xmlns:p14="http://schemas.microsoft.com/office/powerpoint/2010/main" val="7235536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47BA24-9A6A-437F-94F6-490D2ED90049}" type="datetime1">
              <a:rPr lang="id-ID" smtClean="0"/>
              <a:t>09/01/2024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39A98F4-1633-4B84-8120-DF815B8D76DF}" type="slidenum">
              <a:rPr lang="id-ID" smtClean="0"/>
              <a:t>‹#›</a:t>
            </a:fld>
            <a:endParaRPr lang="id-ID"/>
          </a:p>
        </p:txBody>
      </p:sp>
    </p:spTree>
    <p:extLst>
      <p:ext uri="{BB962C8B-B14F-4D97-AF65-F5344CB8AC3E}">
        <p14:creationId xmlns:p14="http://schemas.microsoft.com/office/powerpoint/2010/main" val="26404195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6FCA45-F5C6-4D0A-AE59-72A4843E31BE}" type="datetime1">
              <a:rPr lang="id-ID" smtClean="0"/>
              <a:t>09/01/2024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39A98F4-1633-4B84-8120-DF815B8D76DF}" type="slidenum">
              <a:rPr lang="id-ID" smtClean="0"/>
              <a:t>‹#›</a:t>
            </a:fld>
            <a:endParaRPr lang="id-ID"/>
          </a:p>
        </p:txBody>
      </p:sp>
    </p:spTree>
    <p:extLst>
      <p:ext uri="{BB962C8B-B14F-4D97-AF65-F5344CB8AC3E}">
        <p14:creationId xmlns:p14="http://schemas.microsoft.com/office/powerpoint/2010/main" val="831068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FBC4AD-2D7A-469B-9075-77BA0116D10E}"/>
              </a:ext>
            </a:extLst>
          </p:cNvPr>
          <p:cNvSpPr>
            <a:spLocks noGrp="1"/>
          </p:cNvSpPr>
          <p:nvPr>
            <p:ph type="sldNum" sz="quarter" idx="12"/>
          </p:nvPr>
        </p:nvSpPr>
        <p:spPr/>
        <p:txBody>
          <a:bodyPr/>
          <a:lstStyle/>
          <a:p>
            <a:fld id="{639A98F4-1633-4B84-8120-DF815B8D76DF}" type="slidenum">
              <a:rPr lang="id-ID" smtClean="0"/>
              <a:pPr/>
              <a:t>‹#›</a:t>
            </a:fld>
            <a:endParaRPr lang="id-ID"/>
          </a:p>
        </p:txBody>
      </p:sp>
      <p:sp>
        <p:nvSpPr>
          <p:cNvPr id="12" name="Picture Placeholder 11">
            <a:extLst>
              <a:ext uri="{FF2B5EF4-FFF2-40B4-BE49-F238E27FC236}">
                <a16:creationId xmlns:a16="http://schemas.microsoft.com/office/drawing/2014/main" id="{8BC9B963-F37B-4650-AF0B-B252AA7A054C}"/>
              </a:ext>
            </a:extLst>
          </p:cNvPr>
          <p:cNvSpPr>
            <a:spLocks noGrp="1"/>
          </p:cNvSpPr>
          <p:nvPr>
            <p:ph type="pic" sz="quarter" idx="14"/>
          </p:nvPr>
        </p:nvSpPr>
        <p:spPr>
          <a:xfrm>
            <a:off x="1056453" y="0"/>
            <a:ext cx="5039547" cy="3431841"/>
          </a:xfrm>
          <a:custGeom>
            <a:avLst/>
            <a:gdLst>
              <a:gd name="connsiteX0" fmla="*/ 0 w 5039547"/>
              <a:gd name="connsiteY0" fmla="*/ 0 h 3431841"/>
              <a:gd name="connsiteX1" fmla="*/ 5039546 w 5039547"/>
              <a:gd name="connsiteY1" fmla="*/ 0 h 3431841"/>
              <a:gd name="connsiteX2" fmla="*/ 5039546 w 5039547"/>
              <a:gd name="connsiteY2" fmla="*/ 2272955 h 3431841"/>
              <a:gd name="connsiteX3" fmla="*/ 5039547 w 5039547"/>
              <a:gd name="connsiteY3" fmla="*/ 2272967 h 3431841"/>
              <a:gd name="connsiteX4" fmla="*/ 2519774 w 5039547"/>
              <a:gd name="connsiteY4" fmla="*/ 3431841 h 3431841"/>
              <a:gd name="connsiteX5" fmla="*/ 0 w 5039547"/>
              <a:gd name="connsiteY5" fmla="*/ 2272967 h 343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39547" h="3431841">
                <a:moveTo>
                  <a:pt x="0" y="0"/>
                </a:moveTo>
                <a:lnTo>
                  <a:pt x="5039546" y="0"/>
                </a:lnTo>
                <a:lnTo>
                  <a:pt x="5039546" y="2272955"/>
                </a:lnTo>
                <a:lnTo>
                  <a:pt x="5039547" y="2272967"/>
                </a:lnTo>
                <a:cubicBezTo>
                  <a:pt x="5039547" y="2912996"/>
                  <a:pt x="3911406" y="3431841"/>
                  <a:pt x="2519774" y="3431841"/>
                </a:cubicBezTo>
                <a:cubicBezTo>
                  <a:pt x="1128142" y="3431841"/>
                  <a:pt x="0" y="2912996"/>
                  <a:pt x="0" y="2272967"/>
                </a:cubicBezTo>
                <a:close/>
              </a:path>
            </a:pathLst>
          </a:custGeom>
          <a:solidFill>
            <a:schemeClr val="accent3">
              <a:lumMod val="20000"/>
              <a:lumOff val="80000"/>
            </a:schemeClr>
          </a:solidFill>
        </p:spPr>
        <p:txBody>
          <a:bodyPr wrap="square">
            <a:noAutofit/>
          </a:bodyPr>
          <a:lstStyle/>
          <a:p>
            <a:endParaRPr lang="id-ID"/>
          </a:p>
        </p:txBody>
      </p:sp>
      <p:sp>
        <p:nvSpPr>
          <p:cNvPr id="10" name="Picture Placeholder 9">
            <a:extLst>
              <a:ext uri="{FF2B5EF4-FFF2-40B4-BE49-F238E27FC236}">
                <a16:creationId xmlns:a16="http://schemas.microsoft.com/office/drawing/2014/main" id="{DA07E92A-3A7A-4F07-80AB-77C2D5C3419F}"/>
              </a:ext>
            </a:extLst>
          </p:cNvPr>
          <p:cNvSpPr>
            <a:spLocks noGrp="1"/>
          </p:cNvSpPr>
          <p:nvPr>
            <p:ph type="pic" sz="quarter" idx="16"/>
          </p:nvPr>
        </p:nvSpPr>
        <p:spPr>
          <a:xfrm>
            <a:off x="2295489" y="4884260"/>
            <a:ext cx="2561474" cy="1973740"/>
          </a:xfrm>
          <a:custGeom>
            <a:avLst/>
            <a:gdLst>
              <a:gd name="connsiteX0" fmla="*/ 1280737 w 2561474"/>
              <a:gd name="connsiteY0" fmla="*/ 0 h 1973740"/>
              <a:gd name="connsiteX1" fmla="*/ 2561474 w 2561474"/>
              <a:gd name="connsiteY1" fmla="*/ 712722 h 1973740"/>
              <a:gd name="connsiteX2" fmla="*/ 2561473 w 2561474"/>
              <a:gd name="connsiteY2" fmla="*/ 712729 h 1973740"/>
              <a:gd name="connsiteX3" fmla="*/ 2561473 w 2561474"/>
              <a:gd name="connsiteY3" fmla="*/ 1973740 h 1973740"/>
              <a:gd name="connsiteX4" fmla="*/ 0 w 2561474"/>
              <a:gd name="connsiteY4" fmla="*/ 1973740 h 1973740"/>
              <a:gd name="connsiteX5" fmla="*/ 0 w 2561474"/>
              <a:gd name="connsiteY5" fmla="*/ 712722 h 1973740"/>
              <a:gd name="connsiteX6" fmla="*/ 1280737 w 2561474"/>
              <a:gd name="connsiteY6" fmla="*/ 0 h 197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1474" h="1973740">
                <a:moveTo>
                  <a:pt x="1280737" y="0"/>
                </a:moveTo>
                <a:cubicBezTo>
                  <a:pt x="1988068" y="0"/>
                  <a:pt x="2561474" y="319096"/>
                  <a:pt x="2561474" y="712722"/>
                </a:cubicBezTo>
                <a:lnTo>
                  <a:pt x="2561473" y="712729"/>
                </a:lnTo>
                <a:lnTo>
                  <a:pt x="2561473" y="1973740"/>
                </a:lnTo>
                <a:lnTo>
                  <a:pt x="0" y="1973740"/>
                </a:lnTo>
                <a:lnTo>
                  <a:pt x="0" y="712722"/>
                </a:lnTo>
                <a:cubicBezTo>
                  <a:pt x="0" y="319096"/>
                  <a:pt x="573406" y="0"/>
                  <a:pt x="1280737" y="0"/>
                </a:cubicBezTo>
                <a:close/>
              </a:path>
            </a:pathLst>
          </a:custGeom>
          <a:solidFill>
            <a:schemeClr val="accent3">
              <a:lumMod val="20000"/>
              <a:lumOff val="80000"/>
            </a:schemeClr>
          </a:solidFill>
        </p:spPr>
        <p:txBody>
          <a:bodyPr wrap="square">
            <a:noAutofit/>
          </a:bodyPr>
          <a:lstStyle/>
          <a:p>
            <a:endParaRPr lang="id-ID"/>
          </a:p>
        </p:txBody>
      </p:sp>
    </p:spTree>
    <p:extLst>
      <p:ext uri="{BB962C8B-B14F-4D97-AF65-F5344CB8AC3E}">
        <p14:creationId xmlns:p14="http://schemas.microsoft.com/office/powerpoint/2010/main" val="5873292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F8EC2B-D8FA-4573-A924-7DC625700EBE}" type="datetime1">
              <a:rPr lang="id-ID" smtClean="0"/>
              <a:t>09/01/2024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39A98F4-1633-4B84-8120-DF815B8D76DF}" type="slidenum">
              <a:rPr lang="id-ID" smtClean="0"/>
              <a:t>‹#›</a:t>
            </a:fld>
            <a:endParaRPr lang="id-ID"/>
          </a:p>
        </p:txBody>
      </p:sp>
    </p:spTree>
    <p:extLst>
      <p:ext uri="{BB962C8B-B14F-4D97-AF65-F5344CB8AC3E}">
        <p14:creationId xmlns:p14="http://schemas.microsoft.com/office/powerpoint/2010/main" val="5863758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750B8CF-3858-4FFC-B7DD-C40F98A969FD}"/>
              </a:ext>
            </a:extLst>
          </p:cNvPr>
          <p:cNvSpPr>
            <a:spLocks noGrp="1"/>
          </p:cNvSpPr>
          <p:nvPr>
            <p:ph type="dt" sz="half" idx="10"/>
          </p:nvPr>
        </p:nvSpPr>
        <p:spPr/>
        <p:txBody>
          <a:bodyPr/>
          <a:lstStyle/>
          <a:p>
            <a:fld id="{5A8DC25F-682F-4448-B693-6B328306153B}" type="datetime1">
              <a:rPr lang="id-ID" smtClean="0"/>
              <a:pPr/>
              <a:t>09/01/2024</a:t>
            </a:fld>
            <a:endParaRPr lang="id-ID"/>
          </a:p>
        </p:txBody>
      </p:sp>
      <p:sp>
        <p:nvSpPr>
          <p:cNvPr id="4" name="Footer Placeholder 3">
            <a:extLst>
              <a:ext uri="{FF2B5EF4-FFF2-40B4-BE49-F238E27FC236}">
                <a16:creationId xmlns:a16="http://schemas.microsoft.com/office/drawing/2014/main" id="{93D08DB9-2FA8-4A35-B070-4F10FAD3DE9D}"/>
              </a:ext>
            </a:extLst>
          </p:cNvPr>
          <p:cNvSpPr>
            <a:spLocks noGrp="1"/>
          </p:cNvSpPr>
          <p:nvPr>
            <p:ph type="ftr" sz="quarter" idx="11"/>
          </p:nvPr>
        </p:nvSpPr>
        <p:spPr/>
        <p:txBody>
          <a:bodyPr/>
          <a:lstStyle/>
          <a:p>
            <a:endParaRPr lang="id-ID"/>
          </a:p>
        </p:txBody>
      </p:sp>
      <p:sp>
        <p:nvSpPr>
          <p:cNvPr id="5" name="Slide Number Placeholder 4">
            <a:extLst>
              <a:ext uri="{FF2B5EF4-FFF2-40B4-BE49-F238E27FC236}">
                <a16:creationId xmlns:a16="http://schemas.microsoft.com/office/drawing/2014/main" id="{1F4971F0-4CDE-424B-BC04-D02C49DF7636}"/>
              </a:ext>
            </a:extLst>
          </p:cNvPr>
          <p:cNvSpPr>
            <a:spLocks noGrp="1"/>
          </p:cNvSpPr>
          <p:nvPr>
            <p:ph type="sldNum" sz="quarter" idx="12"/>
          </p:nvPr>
        </p:nvSpPr>
        <p:spPr/>
        <p:txBody>
          <a:bodyPr/>
          <a:lstStyle/>
          <a:p>
            <a:fld id="{639A98F4-1633-4B84-8120-DF815B8D76DF}" type="slidenum">
              <a:rPr lang="id-ID" smtClean="0"/>
              <a:pPr/>
              <a:t>‹#›</a:t>
            </a:fld>
            <a:endParaRPr lang="id-ID"/>
          </a:p>
        </p:txBody>
      </p:sp>
    </p:spTree>
    <p:extLst>
      <p:ext uri="{BB962C8B-B14F-4D97-AF65-F5344CB8AC3E}">
        <p14:creationId xmlns:p14="http://schemas.microsoft.com/office/powerpoint/2010/main" val="36833543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8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77544AC-357A-4B8C-A634-A3B09B21C7B9}"/>
              </a:ext>
            </a:extLst>
          </p:cNvPr>
          <p:cNvSpPr>
            <a:spLocks noGrp="1"/>
          </p:cNvSpPr>
          <p:nvPr>
            <p:ph type="dt" sz="half" idx="10"/>
          </p:nvPr>
        </p:nvSpPr>
        <p:spPr/>
        <p:txBody>
          <a:bodyPr/>
          <a:lstStyle/>
          <a:p>
            <a:fld id="{5A8DC25F-682F-4448-B693-6B328306153B}" type="datetime1">
              <a:rPr lang="id-ID" smtClean="0"/>
              <a:pPr/>
              <a:t>09/01/2024</a:t>
            </a:fld>
            <a:endParaRPr lang="id-ID"/>
          </a:p>
        </p:txBody>
      </p:sp>
      <p:sp>
        <p:nvSpPr>
          <p:cNvPr id="4" name="Footer Placeholder 3">
            <a:extLst>
              <a:ext uri="{FF2B5EF4-FFF2-40B4-BE49-F238E27FC236}">
                <a16:creationId xmlns:a16="http://schemas.microsoft.com/office/drawing/2014/main" id="{35DA9FC5-50C7-42DC-9D89-56A3EC7F17D6}"/>
              </a:ext>
            </a:extLst>
          </p:cNvPr>
          <p:cNvSpPr>
            <a:spLocks noGrp="1"/>
          </p:cNvSpPr>
          <p:nvPr>
            <p:ph type="ftr" sz="quarter" idx="11"/>
          </p:nvPr>
        </p:nvSpPr>
        <p:spPr/>
        <p:txBody>
          <a:bodyPr/>
          <a:lstStyle/>
          <a:p>
            <a:endParaRPr lang="id-ID"/>
          </a:p>
        </p:txBody>
      </p:sp>
      <p:sp>
        <p:nvSpPr>
          <p:cNvPr id="5" name="Slide Number Placeholder 4">
            <a:extLst>
              <a:ext uri="{FF2B5EF4-FFF2-40B4-BE49-F238E27FC236}">
                <a16:creationId xmlns:a16="http://schemas.microsoft.com/office/drawing/2014/main" id="{BC233135-C889-407F-A008-0D2E3A23C270}"/>
              </a:ext>
            </a:extLst>
          </p:cNvPr>
          <p:cNvSpPr>
            <a:spLocks noGrp="1"/>
          </p:cNvSpPr>
          <p:nvPr>
            <p:ph type="sldNum" sz="quarter" idx="12"/>
          </p:nvPr>
        </p:nvSpPr>
        <p:spPr/>
        <p:txBody>
          <a:bodyPr/>
          <a:lstStyle/>
          <a:p>
            <a:fld id="{639A98F4-1633-4B84-8120-DF815B8D76DF}" type="slidenum">
              <a:rPr lang="id-ID" smtClean="0"/>
              <a:pPr/>
              <a:t>‹#›</a:t>
            </a:fld>
            <a:endParaRPr lang="id-ID"/>
          </a:p>
        </p:txBody>
      </p:sp>
    </p:spTree>
    <p:extLst>
      <p:ext uri="{BB962C8B-B14F-4D97-AF65-F5344CB8AC3E}">
        <p14:creationId xmlns:p14="http://schemas.microsoft.com/office/powerpoint/2010/main" val="1613734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203028E-EFCD-490D-9492-86FD479B715D}"/>
              </a:ext>
            </a:extLst>
          </p:cNvPr>
          <p:cNvSpPr>
            <a:spLocks noGrp="1"/>
          </p:cNvSpPr>
          <p:nvPr>
            <p:ph type="sldNum" sz="quarter" idx="12"/>
          </p:nvPr>
        </p:nvSpPr>
        <p:spPr/>
        <p:txBody>
          <a:bodyPr/>
          <a:lstStyle/>
          <a:p>
            <a:fld id="{639A98F4-1633-4B84-8120-DF815B8D76DF}" type="slidenum">
              <a:rPr lang="id-ID" smtClean="0"/>
              <a:pPr/>
              <a:t>‹#›</a:t>
            </a:fld>
            <a:endParaRPr lang="id-ID"/>
          </a:p>
        </p:txBody>
      </p:sp>
      <p:sp>
        <p:nvSpPr>
          <p:cNvPr id="8" name="Picture Placeholder 7">
            <a:extLst>
              <a:ext uri="{FF2B5EF4-FFF2-40B4-BE49-F238E27FC236}">
                <a16:creationId xmlns:a16="http://schemas.microsoft.com/office/drawing/2014/main" id="{8E65C8A0-0824-46AD-88DE-64FCDE67F73A}"/>
              </a:ext>
            </a:extLst>
          </p:cNvPr>
          <p:cNvSpPr>
            <a:spLocks noGrp="1"/>
          </p:cNvSpPr>
          <p:nvPr>
            <p:ph type="pic" sz="quarter" idx="16"/>
          </p:nvPr>
        </p:nvSpPr>
        <p:spPr>
          <a:xfrm>
            <a:off x="-8940" y="1264024"/>
            <a:ext cx="5371703" cy="4356501"/>
          </a:xfrm>
          <a:custGeom>
            <a:avLst/>
            <a:gdLst>
              <a:gd name="connsiteX0" fmla="*/ 0 w 3842211"/>
              <a:gd name="connsiteY0" fmla="*/ 0 h 2575264"/>
              <a:gd name="connsiteX1" fmla="*/ 2561474 w 3842211"/>
              <a:gd name="connsiteY1" fmla="*/ 0 h 2575264"/>
              <a:gd name="connsiteX2" fmla="*/ 3842211 w 3842211"/>
              <a:gd name="connsiteY2" fmla="*/ 1287632 h 2575264"/>
              <a:gd name="connsiteX3" fmla="*/ 2561474 w 3842211"/>
              <a:gd name="connsiteY3" fmla="*/ 2575264 h 2575264"/>
              <a:gd name="connsiteX4" fmla="*/ 2561455 w 3842211"/>
              <a:gd name="connsiteY4" fmla="*/ 2575263 h 2575264"/>
              <a:gd name="connsiteX5" fmla="*/ 0 w 3842211"/>
              <a:gd name="connsiteY5" fmla="*/ 2575263 h 257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2211" h="2575264">
                <a:moveTo>
                  <a:pt x="0" y="0"/>
                </a:moveTo>
                <a:lnTo>
                  <a:pt x="2561474" y="0"/>
                </a:lnTo>
                <a:cubicBezTo>
                  <a:pt x="3268806" y="0"/>
                  <a:pt x="3842211" y="576492"/>
                  <a:pt x="3842211" y="1287632"/>
                </a:cubicBezTo>
                <a:cubicBezTo>
                  <a:pt x="3842211" y="1998772"/>
                  <a:pt x="3268806" y="2575264"/>
                  <a:pt x="2561474" y="2575264"/>
                </a:cubicBezTo>
                <a:lnTo>
                  <a:pt x="2561455" y="2575263"/>
                </a:lnTo>
                <a:lnTo>
                  <a:pt x="0" y="2575263"/>
                </a:lnTo>
                <a:close/>
              </a:path>
            </a:pathLst>
          </a:custGeom>
          <a:solidFill>
            <a:schemeClr val="accent3">
              <a:lumMod val="20000"/>
              <a:lumOff val="80000"/>
            </a:schemeClr>
          </a:solidFill>
        </p:spPr>
        <p:txBody>
          <a:bodyPr wrap="square">
            <a:noAutofit/>
          </a:bodyPr>
          <a:lstStyle/>
          <a:p>
            <a:endParaRPr lang="id-ID"/>
          </a:p>
        </p:txBody>
      </p:sp>
    </p:spTree>
    <p:extLst>
      <p:ext uri="{BB962C8B-B14F-4D97-AF65-F5344CB8AC3E}">
        <p14:creationId xmlns:p14="http://schemas.microsoft.com/office/powerpoint/2010/main" val="3467034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305DAB1-2462-4AC2-A662-B08FC1BD2E50}"/>
              </a:ext>
            </a:extLst>
          </p:cNvPr>
          <p:cNvSpPr>
            <a:spLocks noGrp="1"/>
          </p:cNvSpPr>
          <p:nvPr>
            <p:ph type="sldNum" sz="quarter" idx="12"/>
          </p:nvPr>
        </p:nvSpPr>
        <p:spPr/>
        <p:txBody>
          <a:bodyPr/>
          <a:lstStyle/>
          <a:p>
            <a:fld id="{639A98F4-1633-4B84-8120-DF815B8D76DF}" type="slidenum">
              <a:rPr lang="id-ID" smtClean="0"/>
              <a:pPr/>
              <a:t>‹#›</a:t>
            </a:fld>
            <a:endParaRPr lang="id-ID"/>
          </a:p>
        </p:txBody>
      </p:sp>
      <p:sp>
        <p:nvSpPr>
          <p:cNvPr id="6" name="Picture Placeholder 5">
            <a:extLst>
              <a:ext uri="{FF2B5EF4-FFF2-40B4-BE49-F238E27FC236}">
                <a16:creationId xmlns:a16="http://schemas.microsoft.com/office/drawing/2014/main" id="{BA9BBE63-4B60-420D-9963-4C895F61021E}"/>
              </a:ext>
            </a:extLst>
          </p:cNvPr>
          <p:cNvSpPr>
            <a:spLocks noGrp="1"/>
          </p:cNvSpPr>
          <p:nvPr>
            <p:ph type="pic" sz="quarter" idx="14"/>
          </p:nvPr>
        </p:nvSpPr>
        <p:spPr>
          <a:xfrm>
            <a:off x="6095999" y="1277379"/>
            <a:ext cx="6096001" cy="4330046"/>
          </a:xfrm>
          <a:custGeom>
            <a:avLst/>
            <a:gdLst>
              <a:gd name="connsiteX0" fmla="*/ 2147328 w 6096001"/>
              <a:gd name="connsiteY0" fmla="*/ 0 h 4330046"/>
              <a:gd name="connsiteX1" fmla="*/ 2165023 w 6096001"/>
              <a:gd name="connsiteY1" fmla="*/ 0 h 4330046"/>
              <a:gd name="connsiteX2" fmla="*/ 6096001 w 6096001"/>
              <a:gd name="connsiteY2" fmla="*/ 0 h 4330046"/>
              <a:gd name="connsiteX3" fmla="*/ 6096001 w 6096001"/>
              <a:gd name="connsiteY3" fmla="*/ 4316662 h 4330046"/>
              <a:gd name="connsiteX4" fmla="*/ 2165023 w 6096001"/>
              <a:gd name="connsiteY4" fmla="*/ 4330046 h 4330046"/>
              <a:gd name="connsiteX5" fmla="*/ 2147328 w 6096001"/>
              <a:gd name="connsiteY5" fmla="*/ 4330046 h 4330046"/>
              <a:gd name="connsiteX6" fmla="*/ 2147328 w 6096001"/>
              <a:gd name="connsiteY6" fmla="*/ 4329153 h 4330046"/>
              <a:gd name="connsiteX7" fmla="*/ 1943662 w 6096001"/>
              <a:gd name="connsiteY7" fmla="*/ 4318868 h 4330046"/>
              <a:gd name="connsiteX8" fmla="*/ 0 w 6096001"/>
              <a:gd name="connsiteY8" fmla="*/ 2165023 h 4330046"/>
              <a:gd name="connsiteX9" fmla="*/ 1943662 w 6096001"/>
              <a:gd name="connsiteY9" fmla="*/ 11178 h 4330046"/>
              <a:gd name="connsiteX10" fmla="*/ 2147328 w 6096001"/>
              <a:gd name="connsiteY10" fmla="*/ 894 h 433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1" h="4330046">
                <a:moveTo>
                  <a:pt x="2147328" y="0"/>
                </a:moveTo>
                <a:lnTo>
                  <a:pt x="2165023" y="0"/>
                </a:lnTo>
                <a:lnTo>
                  <a:pt x="6096001" y="0"/>
                </a:lnTo>
                <a:lnTo>
                  <a:pt x="6096001" y="4316662"/>
                </a:lnTo>
                <a:lnTo>
                  <a:pt x="2165023" y="4330046"/>
                </a:lnTo>
                <a:lnTo>
                  <a:pt x="2147328" y="4330046"/>
                </a:lnTo>
                <a:lnTo>
                  <a:pt x="2147328" y="4329153"/>
                </a:lnTo>
                <a:lnTo>
                  <a:pt x="1943662" y="4318868"/>
                </a:lnTo>
                <a:cubicBezTo>
                  <a:pt x="851936" y="4207998"/>
                  <a:pt x="0" y="3286000"/>
                  <a:pt x="0" y="2165023"/>
                </a:cubicBezTo>
                <a:cubicBezTo>
                  <a:pt x="0" y="1044046"/>
                  <a:pt x="851936" y="122049"/>
                  <a:pt x="1943662" y="11178"/>
                </a:cubicBezTo>
                <a:lnTo>
                  <a:pt x="2147328" y="894"/>
                </a:lnTo>
                <a:close/>
              </a:path>
            </a:pathLst>
          </a:custGeom>
          <a:solidFill>
            <a:schemeClr val="bg2"/>
          </a:solidFill>
        </p:spPr>
        <p:txBody>
          <a:bodyPr wrap="square">
            <a:noAutofit/>
          </a:bodyPr>
          <a:lstStyle/>
          <a:p>
            <a:endParaRPr lang="id-ID"/>
          </a:p>
        </p:txBody>
      </p:sp>
    </p:spTree>
    <p:extLst>
      <p:ext uri="{BB962C8B-B14F-4D97-AF65-F5344CB8AC3E}">
        <p14:creationId xmlns:p14="http://schemas.microsoft.com/office/powerpoint/2010/main" val="2522515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B2FD98A-6436-4BC3-91B9-F6C6D134B97D}"/>
              </a:ext>
            </a:extLst>
          </p:cNvPr>
          <p:cNvSpPr>
            <a:spLocks noGrp="1"/>
          </p:cNvSpPr>
          <p:nvPr>
            <p:ph type="sldNum" sz="quarter" idx="12"/>
          </p:nvPr>
        </p:nvSpPr>
        <p:spPr/>
        <p:txBody>
          <a:bodyPr/>
          <a:lstStyle/>
          <a:p>
            <a:fld id="{639A98F4-1633-4B84-8120-DF815B8D76DF}" type="slidenum">
              <a:rPr lang="id-ID" smtClean="0"/>
              <a:pPr/>
              <a:t>‹#›</a:t>
            </a:fld>
            <a:endParaRPr lang="id-ID"/>
          </a:p>
        </p:txBody>
      </p:sp>
      <p:sp>
        <p:nvSpPr>
          <p:cNvPr id="9" name="Picture Placeholder 8">
            <a:extLst>
              <a:ext uri="{FF2B5EF4-FFF2-40B4-BE49-F238E27FC236}">
                <a16:creationId xmlns:a16="http://schemas.microsoft.com/office/drawing/2014/main" id="{A87002A0-2FEF-489F-97B4-479359E5F212}"/>
              </a:ext>
            </a:extLst>
          </p:cNvPr>
          <p:cNvSpPr>
            <a:spLocks noGrp="1"/>
          </p:cNvSpPr>
          <p:nvPr>
            <p:ph type="pic" sz="quarter" idx="14"/>
          </p:nvPr>
        </p:nvSpPr>
        <p:spPr>
          <a:xfrm>
            <a:off x="1" y="174812"/>
            <a:ext cx="6298685" cy="6683189"/>
          </a:xfrm>
          <a:custGeom>
            <a:avLst/>
            <a:gdLst>
              <a:gd name="connsiteX0" fmla="*/ 4415119 w 6298685"/>
              <a:gd name="connsiteY0" fmla="*/ 0 h 6683189"/>
              <a:gd name="connsiteX1" fmla="*/ 5302625 w 6298685"/>
              <a:gd name="connsiteY1" fmla="*/ 887506 h 6683189"/>
              <a:gd name="connsiteX2" fmla="*/ 4415119 w 6298685"/>
              <a:gd name="connsiteY2" fmla="*/ 1775012 h 6683189"/>
              <a:gd name="connsiteX3" fmla="*/ 3992081 w 6298685"/>
              <a:gd name="connsiteY3" fmla="*/ 1667895 h 6683189"/>
              <a:gd name="connsiteX4" fmla="*/ 3956484 w 6298685"/>
              <a:gd name="connsiteY4" fmla="*/ 1646269 h 6683189"/>
              <a:gd name="connsiteX5" fmla="*/ 3330903 w 6298685"/>
              <a:gd name="connsiteY5" fmla="*/ 2268548 h 6683189"/>
              <a:gd name="connsiteX6" fmla="*/ 3425217 w 6298685"/>
              <a:gd name="connsiteY6" fmla="*/ 2394672 h 6683189"/>
              <a:gd name="connsiteX7" fmla="*/ 3821371 w 6298685"/>
              <a:gd name="connsiteY7" fmla="*/ 3691592 h 6683189"/>
              <a:gd name="connsiteX8" fmla="*/ 3541406 w 6298685"/>
              <a:gd name="connsiteY8" fmla="*/ 4797260 h 6683189"/>
              <a:gd name="connsiteX9" fmla="*/ 3490123 w 6298685"/>
              <a:gd name="connsiteY9" fmla="*/ 4881675 h 6683189"/>
              <a:gd name="connsiteX10" fmla="*/ 4066928 w 6298685"/>
              <a:gd name="connsiteY10" fmla="*/ 5210420 h 6683189"/>
              <a:gd name="connsiteX11" fmla="*/ 4067223 w 6298685"/>
              <a:gd name="connsiteY11" fmla="*/ 5210026 h 6683189"/>
              <a:gd name="connsiteX12" fmla="*/ 5039145 w 6298685"/>
              <a:gd name="connsiteY12" fmla="*/ 4751670 h 6683189"/>
              <a:gd name="connsiteX13" fmla="*/ 6298685 w 6298685"/>
              <a:gd name="connsiteY13" fmla="*/ 6011210 h 6683189"/>
              <a:gd name="connsiteX14" fmla="*/ 6146666 w 6298685"/>
              <a:gd name="connsiteY14" fmla="*/ 6611582 h 6683189"/>
              <a:gd name="connsiteX15" fmla="*/ 6103163 w 6298685"/>
              <a:gd name="connsiteY15" fmla="*/ 6683189 h 6683189"/>
              <a:gd name="connsiteX16" fmla="*/ 3975127 w 6298685"/>
              <a:gd name="connsiteY16" fmla="*/ 6683189 h 6683189"/>
              <a:gd name="connsiteX17" fmla="*/ 3931625 w 6298685"/>
              <a:gd name="connsiteY17" fmla="*/ 6611582 h 6683189"/>
              <a:gd name="connsiteX18" fmla="*/ 3779605 w 6298685"/>
              <a:gd name="connsiteY18" fmla="*/ 6011210 h 6683189"/>
              <a:gd name="connsiteX19" fmla="*/ 3805194 w 6298685"/>
              <a:gd name="connsiteY19" fmla="*/ 5757369 h 6683189"/>
              <a:gd name="connsiteX20" fmla="*/ 3828250 w 6298685"/>
              <a:gd name="connsiteY20" fmla="*/ 5667704 h 6683189"/>
              <a:gd name="connsiteX21" fmla="*/ 3175048 w 6298685"/>
              <a:gd name="connsiteY21" fmla="*/ 5295416 h 6683189"/>
              <a:gd name="connsiteX22" fmla="*/ 3141971 w 6298685"/>
              <a:gd name="connsiteY22" fmla="*/ 5331810 h 6683189"/>
              <a:gd name="connsiteX23" fmla="*/ 1501753 w 6298685"/>
              <a:gd name="connsiteY23" fmla="*/ 6011210 h 6683189"/>
              <a:gd name="connsiteX24" fmla="*/ 26261 w 6298685"/>
              <a:gd name="connsiteY24" fmla="*/ 5481522 h 6683189"/>
              <a:gd name="connsiteX25" fmla="*/ 0 w 6298685"/>
              <a:gd name="connsiteY25" fmla="*/ 5457655 h 6683189"/>
              <a:gd name="connsiteX26" fmla="*/ 0 w 6298685"/>
              <a:gd name="connsiteY26" fmla="*/ 1925529 h 6683189"/>
              <a:gd name="connsiteX27" fmla="*/ 26261 w 6298685"/>
              <a:gd name="connsiteY27" fmla="*/ 1901662 h 6683189"/>
              <a:gd name="connsiteX28" fmla="*/ 1501753 w 6298685"/>
              <a:gd name="connsiteY28" fmla="*/ 1371974 h 6683189"/>
              <a:gd name="connsiteX29" fmla="*/ 2798673 w 6298685"/>
              <a:gd name="connsiteY29" fmla="*/ 1768128 h 6683189"/>
              <a:gd name="connsiteX30" fmla="*/ 2972430 w 6298685"/>
              <a:gd name="connsiteY30" fmla="*/ 1898062 h 6683189"/>
              <a:gd name="connsiteX31" fmla="*/ 3612680 w 6298685"/>
              <a:gd name="connsiteY31" fmla="*/ 1261192 h 6683189"/>
              <a:gd name="connsiteX32" fmla="*/ 3597358 w 6298685"/>
              <a:gd name="connsiteY32" fmla="*/ 1232964 h 6683189"/>
              <a:gd name="connsiteX33" fmla="*/ 3527613 w 6298685"/>
              <a:gd name="connsiteY33" fmla="*/ 887506 h 6683189"/>
              <a:gd name="connsiteX34" fmla="*/ 4415119 w 6298685"/>
              <a:gd name="connsiteY34" fmla="*/ 0 h 668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685" h="6683189">
                <a:moveTo>
                  <a:pt x="4415119" y="0"/>
                </a:moveTo>
                <a:cubicBezTo>
                  <a:pt x="4905275" y="0"/>
                  <a:pt x="5302625" y="397350"/>
                  <a:pt x="5302625" y="887506"/>
                </a:cubicBezTo>
                <a:cubicBezTo>
                  <a:pt x="5302625" y="1377662"/>
                  <a:pt x="4905275" y="1775012"/>
                  <a:pt x="4415119" y="1775012"/>
                </a:cubicBezTo>
                <a:cubicBezTo>
                  <a:pt x="4261945" y="1775012"/>
                  <a:pt x="4117835" y="1736208"/>
                  <a:pt x="3992081" y="1667895"/>
                </a:cubicBezTo>
                <a:lnTo>
                  <a:pt x="3956484" y="1646269"/>
                </a:lnTo>
                <a:lnTo>
                  <a:pt x="3330903" y="2268548"/>
                </a:lnTo>
                <a:lnTo>
                  <a:pt x="3425217" y="2394672"/>
                </a:lnTo>
                <a:cubicBezTo>
                  <a:pt x="3675328" y="2764885"/>
                  <a:pt x="3821371" y="3211184"/>
                  <a:pt x="3821371" y="3691592"/>
                </a:cubicBezTo>
                <a:cubicBezTo>
                  <a:pt x="3821371" y="4091933"/>
                  <a:pt x="3719952" y="4468586"/>
                  <a:pt x="3541406" y="4797260"/>
                </a:cubicBezTo>
                <a:lnTo>
                  <a:pt x="3490123" y="4881675"/>
                </a:lnTo>
                <a:lnTo>
                  <a:pt x="4066928" y="5210420"/>
                </a:lnTo>
                <a:lnTo>
                  <a:pt x="4067223" y="5210026"/>
                </a:lnTo>
                <a:cubicBezTo>
                  <a:pt x="4298241" y="4930096"/>
                  <a:pt x="4647856" y="4751670"/>
                  <a:pt x="5039145" y="4751670"/>
                </a:cubicBezTo>
                <a:cubicBezTo>
                  <a:pt x="5734770" y="4751670"/>
                  <a:pt x="6298685" y="5315585"/>
                  <a:pt x="6298685" y="6011210"/>
                </a:cubicBezTo>
                <a:cubicBezTo>
                  <a:pt x="6298685" y="6228593"/>
                  <a:pt x="6243615" y="6433114"/>
                  <a:pt x="6146666" y="6611582"/>
                </a:cubicBezTo>
                <a:lnTo>
                  <a:pt x="6103163" y="6683189"/>
                </a:lnTo>
                <a:lnTo>
                  <a:pt x="3975127" y="6683189"/>
                </a:lnTo>
                <a:lnTo>
                  <a:pt x="3931625" y="6611582"/>
                </a:lnTo>
                <a:cubicBezTo>
                  <a:pt x="3834675" y="6433114"/>
                  <a:pt x="3779605" y="6228593"/>
                  <a:pt x="3779605" y="6011210"/>
                </a:cubicBezTo>
                <a:cubicBezTo>
                  <a:pt x="3779605" y="5924257"/>
                  <a:pt x="3788416" y="5839362"/>
                  <a:pt x="3805194" y="5757369"/>
                </a:cubicBezTo>
                <a:lnTo>
                  <a:pt x="3828250" y="5667704"/>
                </a:lnTo>
                <a:lnTo>
                  <a:pt x="3175048" y="5295416"/>
                </a:lnTo>
                <a:lnTo>
                  <a:pt x="3141971" y="5331810"/>
                </a:lnTo>
                <a:cubicBezTo>
                  <a:pt x="2722203" y="5751578"/>
                  <a:pt x="2142298" y="6011210"/>
                  <a:pt x="1501753" y="6011210"/>
                </a:cubicBezTo>
                <a:cubicBezTo>
                  <a:pt x="941276" y="6011210"/>
                  <a:pt x="427227" y="5812429"/>
                  <a:pt x="26261" y="5481522"/>
                </a:cubicBezTo>
                <a:lnTo>
                  <a:pt x="0" y="5457655"/>
                </a:lnTo>
                <a:lnTo>
                  <a:pt x="0" y="1925529"/>
                </a:lnTo>
                <a:lnTo>
                  <a:pt x="26261" y="1901662"/>
                </a:lnTo>
                <a:cubicBezTo>
                  <a:pt x="427227" y="1570755"/>
                  <a:pt x="941276" y="1371974"/>
                  <a:pt x="1501753" y="1371974"/>
                </a:cubicBezTo>
                <a:cubicBezTo>
                  <a:pt x="1982162" y="1371974"/>
                  <a:pt x="2428460" y="1518017"/>
                  <a:pt x="2798673" y="1768128"/>
                </a:cubicBezTo>
                <a:lnTo>
                  <a:pt x="2972430" y="1898062"/>
                </a:lnTo>
                <a:lnTo>
                  <a:pt x="3612680" y="1261192"/>
                </a:lnTo>
                <a:lnTo>
                  <a:pt x="3597358" y="1232964"/>
                </a:lnTo>
                <a:cubicBezTo>
                  <a:pt x="3552448" y="1126784"/>
                  <a:pt x="3527613" y="1010045"/>
                  <a:pt x="3527613" y="887506"/>
                </a:cubicBezTo>
                <a:cubicBezTo>
                  <a:pt x="3527613" y="397350"/>
                  <a:pt x="3924963" y="0"/>
                  <a:pt x="4415119" y="0"/>
                </a:cubicBezTo>
                <a:close/>
              </a:path>
            </a:pathLst>
          </a:custGeom>
          <a:solidFill>
            <a:schemeClr val="bg2"/>
          </a:solidFill>
        </p:spPr>
        <p:txBody>
          <a:bodyPr wrap="square">
            <a:noAutofit/>
          </a:bodyPr>
          <a:lstStyle/>
          <a:p>
            <a:endParaRPr lang="id-ID"/>
          </a:p>
        </p:txBody>
      </p:sp>
    </p:spTree>
    <p:extLst>
      <p:ext uri="{BB962C8B-B14F-4D97-AF65-F5344CB8AC3E}">
        <p14:creationId xmlns:p14="http://schemas.microsoft.com/office/powerpoint/2010/main" val="224750251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DC25F-682F-4448-B693-6B328306153B}" type="datetime1">
              <a:rPr lang="id-ID" smtClean="0"/>
              <a:pPr/>
              <a:t>09/01/2024</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639A98F4-1633-4B84-8120-DF815B8D76DF}" type="slidenum">
              <a:rPr lang="id-ID" smtClean="0"/>
              <a:pPr/>
              <a:t>‹#›</a:t>
            </a:fld>
            <a:endParaRPr lang="id-ID"/>
          </a:p>
        </p:txBody>
      </p:sp>
      <p:pic>
        <p:nvPicPr>
          <p:cNvPr id="8" name="Resim 7"/>
          <p:cNvPicPr>
            <a:picLocks noChangeAspect="1"/>
          </p:cNvPicPr>
          <p:nvPr userDrawn="1"/>
        </p:nvPicPr>
        <p:blipFill>
          <a:blip r:embed="rId64">
            <a:extLst>
              <a:ext uri="{28A0092B-C50C-407E-A947-70E740481C1C}">
                <a14:useLocalDpi xmlns:a14="http://schemas.microsoft.com/office/drawing/2010/main" val="0"/>
              </a:ext>
            </a:extLst>
          </a:blip>
          <a:stretch>
            <a:fillRect/>
          </a:stretch>
        </p:blipFill>
        <p:spPr>
          <a:xfrm>
            <a:off x="10203403" y="5697096"/>
            <a:ext cx="918098" cy="622967"/>
          </a:xfrm>
          <a:prstGeom prst="rect">
            <a:avLst/>
          </a:prstGeom>
        </p:spPr>
      </p:pic>
    </p:spTree>
    <p:extLst>
      <p:ext uri="{BB962C8B-B14F-4D97-AF65-F5344CB8AC3E}">
        <p14:creationId xmlns:p14="http://schemas.microsoft.com/office/powerpoint/2010/main" val="392048237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 id="2147483862" r:id="rId19"/>
    <p:sldLayoutId id="2147483863" r:id="rId20"/>
    <p:sldLayoutId id="2147483864" r:id="rId21"/>
    <p:sldLayoutId id="2147483865" r:id="rId22"/>
    <p:sldLayoutId id="2147483835" r:id="rId23"/>
    <p:sldLayoutId id="2147483836" r:id="rId24"/>
    <p:sldLayoutId id="2147483837" r:id="rId25"/>
    <p:sldLayoutId id="2147483838" r:id="rId26"/>
    <p:sldLayoutId id="2147483839" r:id="rId27"/>
    <p:sldLayoutId id="2147483840" r:id="rId28"/>
    <p:sldLayoutId id="2147483841" r:id="rId29"/>
    <p:sldLayoutId id="2147483842" r:id="rId30"/>
    <p:sldLayoutId id="2147483843" r:id="rId31"/>
    <p:sldLayoutId id="2147483844" r:id="rId32"/>
    <p:sldLayoutId id="2147483845" r:id="rId33"/>
    <p:sldLayoutId id="2147483846" r:id="rId34"/>
    <p:sldLayoutId id="2147483847" r:id="rId35"/>
    <p:sldLayoutId id="2147483848" r:id="rId36"/>
    <p:sldLayoutId id="2147483849" r:id="rId37"/>
    <p:sldLayoutId id="2147483850" r:id="rId38"/>
    <p:sldLayoutId id="2147483851" r:id="rId39"/>
    <p:sldLayoutId id="2147483852" r:id="rId40"/>
    <p:sldLayoutId id="2147483853" r:id="rId41"/>
    <p:sldLayoutId id="2147483854" r:id="rId42"/>
    <p:sldLayoutId id="2147483855" r:id="rId43"/>
    <p:sldLayoutId id="2147483856" r:id="rId44"/>
    <p:sldLayoutId id="2147483857" r:id="rId45"/>
    <p:sldLayoutId id="2147483763" r:id="rId46"/>
    <p:sldLayoutId id="2147483858" r:id="rId47"/>
    <p:sldLayoutId id="2147483859" r:id="rId48"/>
    <p:sldLayoutId id="2147483860" r:id="rId49"/>
    <p:sldLayoutId id="2147483861" r:id="rId50"/>
    <p:sldLayoutId id="2147483757" r:id="rId51"/>
    <p:sldLayoutId id="2147483758" r:id="rId52"/>
    <p:sldLayoutId id="2147483759" r:id="rId53"/>
    <p:sldLayoutId id="2147483760" r:id="rId54"/>
    <p:sldLayoutId id="2147483761" r:id="rId55"/>
    <p:sldLayoutId id="2147483762" r:id="rId56"/>
    <p:sldLayoutId id="2147483764" r:id="rId57"/>
    <p:sldLayoutId id="2147483765" r:id="rId58"/>
    <p:sldLayoutId id="2147483766" r:id="rId59"/>
    <p:sldLayoutId id="2147483767" r:id="rId60"/>
    <p:sldLayoutId id="2147483674" r:id="rId61"/>
    <p:sldLayoutId id="2147483755" r:id="rId6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5.pn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3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4">
            <a:extLst>
              <a:ext uri="{FF2B5EF4-FFF2-40B4-BE49-F238E27FC236}">
                <a16:creationId xmlns:a16="http://schemas.microsoft.com/office/drawing/2014/main" id="{81574138-C040-4CF9-917D-C48B104124C3}"/>
              </a:ext>
            </a:extLst>
          </p:cNvPr>
          <p:cNvSpPr txBox="1">
            <a:spLocks/>
          </p:cNvSpPr>
          <p:nvPr/>
        </p:nvSpPr>
        <p:spPr>
          <a:xfrm>
            <a:off x="0" y="234308"/>
            <a:ext cx="12192000" cy="9706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217">
              <a:lnSpc>
                <a:spcPct val="150000"/>
              </a:lnSpc>
            </a:pPr>
            <a:endParaRPr lang="en-US" b="1" spc="150">
              <a:solidFill>
                <a:schemeClr val="accent2"/>
              </a:solidFill>
              <a:latin typeface="Arial"/>
              <a:ea typeface="Segoe UI" charset="0"/>
              <a:cs typeface="Arial"/>
            </a:endParaRPr>
          </a:p>
        </p:txBody>
      </p:sp>
      <p:sp>
        <p:nvSpPr>
          <p:cNvPr id="20" name="TextBox 19">
            <a:extLst>
              <a:ext uri="{FF2B5EF4-FFF2-40B4-BE49-F238E27FC236}">
                <a16:creationId xmlns:a16="http://schemas.microsoft.com/office/drawing/2014/main" id="{91CB0D66-56F2-420D-8958-47DA93CA0930}"/>
              </a:ext>
            </a:extLst>
          </p:cNvPr>
          <p:cNvSpPr txBox="1"/>
          <p:nvPr/>
        </p:nvSpPr>
        <p:spPr>
          <a:xfrm>
            <a:off x="2143463" y="2183917"/>
            <a:ext cx="7628646" cy="769441"/>
          </a:xfrm>
          <a:prstGeom prst="rect">
            <a:avLst/>
          </a:prstGeom>
          <a:noFill/>
        </p:spPr>
        <p:txBody>
          <a:bodyPr wrap="square" rtlCol="0">
            <a:spAutoFit/>
          </a:bodyPr>
          <a:lstStyle/>
          <a:p>
            <a:pPr algn="ctr" defTabSz="914217"/>
            <a:r>
              <a:rPr lang="en-US" sz="4400" b="1" dirty="0">
                <a:latin typeface="Segoe UI" charset="0"/>
                <a:ea typeface="Segoe UI" charset="0"/>
                <a:cs typeface="Segoe UI" charset="0"/>
              </a:rPr>
              <a:t>TEYDEB </a:t>
            </a:r>
            <a:r>
              <a:rPr lang="en-US" sz="4400" b="1" dirty="0" err="1">
                <a:latin typeface="Segoe UI" charset="0"/>
                <a:ea typeface="Segoe UI" charset="0"/>
                <a:cs typeface="Segoe UI" charset="0"/>
              </a:rPr>
              <a:t>Proje</a:t>
            </a:r>
            <a:r>
              <a:rPr lang="en-US" sz="4400" b="1" dirty="0">
                <a:latin typeface="Segoe UI" charset="0"/>
                <a:ea typeface="Segoe UI" charset="0"/>
                <a:cs typeface="Segoe UI" charset="0"/>
              </a:rPr>
              <a:t> </a:t>
            </a:r>
            <a:r>
              <a:rPr lang="en-US" sz="4400" b="1" dirty="0" err="1">
                <a:latin typeface="Segoe UI" charset="0"/>
                <a:ea typeface="Segoe UI" charset="0"/>
                <a:cs typeface="Segoe UI" charset="0"/>
              </a:rPr>
              <a:t>Harcamaları</a:t>
            </a:r>
            <a:endParaRPr lang="en-US" sz="4400" b="1" dirty="0">
              <a:latin typeface="Segoe UI" charset="0"/>
              <a:ea typeface="Segoe UI" charset="0"/>
              <a:cs typeface="Segoe UI" charset="0"/>
            </a:endParaRPr>
          </a:p>
        </p:txBody>
      </p:sp>
      <p:sp>
        <p:nvSpPr>
          <p:cNvPr id="22" name="TextBox 21">
            <a:extLst>
              <a:ext uri="{FF2B5EF4-FFF2-40B4-BE49-F238E27FC236}">
                <a16:creationId xmlns:a16="http://schemas.microsoft.com/office/drawing/2014/main" id="{A2F27961-960B-46EF-B48B-3E731F0E86CB}"/>
              </a:ext>
            </a:extLst>
          </p:cNvPr>
          <p:cNvSpPr txBox="1"/>
          <p:nvPr/>
        </p:nvSpPr>
        <p:spPr>
          <a:xfrm>
            <a:off x="1918953" y="2915635"/>
            <a:ext cx="8075052" cy="415819"/>
          </a:xfrm>
          <a:prstGeom prst="rect">
            <a:avLst/>
          </a:prstGeom>
          <a:noFill/>
        </p:spPr>
        <p:txBody>
          <a:bodyPr wrap="square" rtlCol="0">
            <a:spAutoFit/>
          </a:bodyPr>
          <a:lstStyle/>
          <a:p>
            <a:pPr algn="ctr" defTabSz="914217">
              <a:lnSpc>
                <a:spcPct val="150000"/>
              </a:lnSpc>
            </a:pPr>
            <a:r>
              <a:rPr lang="pt-BR" sz="1600" spc="150" dirty="0">
                <a:latin typeface="Segoe UI" charset="0"/>
                <a:ea typeface="Segoe UI" charset="0"/>
                <a:cs typeface="Segoe UI" charset="0"/>
              </a:rPr>
              <a:t>SİSTEM GLOBAL</a:t>
            </a:r>
          </a:p>
        </p:txBody>
      </p:sp>
    </p:spTree>
    <p:extLst>
      <p:ext uri="{BB962C8B-B14F-4D97-AF65-F5344CB8AC3E}">
        <p14:creationId xmlns:p14="http://schemas.microsoft.com/office/powerpoint/2010/main" val="53116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3801E993-C8DD-48EF-AD89-462499E22BD9}"/>
              </a:ext>
            </a:extLst>
          </p:cNvPr>
          <p:cNvSpPr txBox="1">
            <a:spLocks/>
          </p:cNvSpPr>
          <p:nvPr/>
        </p:nvSpPr>
        <p:spPr>
          <a:xfrm>
            <a:off x="305606" y="117099"/>
            <a:ext cx="10454896" cy="8536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sz="4000" b="1" spc="300">
                <a:latin typeface="Roboto" panose="02000000000000000000" pitchFamily="2" charset="0"/>
                <a:ea typeface="Roboto" panose="02000000000000000000" pitchFamily="2" charset="0"/>
              </a:rPr>
              <a:t>Personel </a:t>
            </a:r>
            <a:r>
              <a:rPr lang="id-ID" sz="4000" b="1" u="sng" spc="300">
                <a:latin typeface="Roboto" pitchFamily="2" charset="0"/>
                <a:ea typeface="Roboto" pitchFamily="2" charset="0"/>
              </a:rPr>
              <a:t>Aylık</a:t>
            </a:r>
            <a:r>
              <a:rPr lang="id-ID" sz="4000" b="1" spc="300">
                <a:latin typeface="Roboto" pitchFamily="2" charset="0"/>
                <a:ea typeface="Roboto" pitchFamily="2" charset="0"/>
              </a:rPr>
              <a:t> Maliyet Formu(G011-A)</a:t>
            </a:r>
          </a:p>
        </p:txBody>
      </p:sp>
      <p:sp>
        <p:nvSpPr>
          <p:cNvPr id="10" name="İçerik Yer Tutucusu 2">
            <a:extLst>
              <a:ext uri="{FF2B5EF4-FFF2-40B4-BE49-F238E27FC236}">
                <a16:creationId xmlns:a16="http://schemas.microsoft.com/office/drawing/2014/main" id="{3F1D0A0E-2254-4A26-BCE1-46726BEDEC92}"/>
              </a:ext>
            </a:extLst>
          </p:cNvPr>
          <p:cNvSpPr txBox="1">
            <a:spLocks/>
          </p:cNvSpPr>
          <p:nvPr/>
        </p:nvSpPr>
        <p:spPr>
          <a:xfrm>
            <a:off x="1137116" y="1166018"/>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4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2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endParaRPr>
          </a:p>
        </p:txBody>
      </p:sp>
      <p:cxnSp>
        <p:nvCxnSpPr>
          <p:cNvPr id="11" name="Elbow Connector 11">
            <a:extLst>
              <a:ext uri="{FF2B5EF4-FFF2-40B4-BE49-F238E27FC236}">
                <a16:creationId xmlns:a16="http://schemas.microsoft.com/office/drawing/2014/main" id="{70FF22A5-70F0-475F-BF5B-5719936284EA}"/>
              </a:ext>
            </a:extLst>
          </p:cNvPr>
          <p:cNvCxnSpPr>
            <a:cxnSpLocks/>
          </p:cNvCxnSpPr>
          <p:nvPr/>
        </p:nvCxnSpPr>
        <p:spPr>
          <a:xfrm rot="10800000" flipV="1">
            <a:off x="2192785" y="1477482"/>
            <a:ext cx="1777683" cy="199173"/>
          </a:xfrm>
          <a:prstGeom prst="bentConnector3">
            <a:avLst>
              <a:gd name="adj1" fmla="val 50000"/>
            </a:avLst>
          </a:prstGeom>
          <a:noFill/>
          <a:ln w="28575" cap="flat" cmpd="sng" algn="ctr">
            <a:solidFill>
              <a:srgbClr val="C00000"/>
            </a:solidFill>
            <a:prstDash val="lgDashDotDot"/>
            <a:headEnd type="oval" w="sm" len="sm"/>
            <a:tailEnd type="oval" w="sm" len="sm"/>
          </a:ln>
          <a:effectLst/>
        </p:spPr>
      </p:cxnSp>
      <p:cxnSp>
        <p:nvCxnSpPr>
          <p:cNvPr id="12" name="Elbow Connector 11">
            <a:extLst>
              <a:ext uri="{FF2B5EF4-FFF2-40B4-BE49-F238E27FC236}">
                <a16:creationId xmlns:a16="http://schemas.microsoft.com/office/drawing/2014/main" id="{8BB4B244-B4D6-4861-A6E6-8A19E208D627}"/>
              </a:ext>
            </a:extLst>
          </p:cNvPr>
          <p:cNvCxnSpPr/>
          <p:nvPr/>
        </p:nvCxnSpPr>
        <p:spPr>
          <a:xfrm rot="10800000" flipV="1">
            <a:off x="3465333" y="2436172"/>
            <a:ext cx="1341643" cy="231563"/>
          </a:xfrm>
          <a:prstGeom prst="bentConnector3">
            <a:avLst>
              <a:gd name="adj1" fmla="val 50000"/>
            </a:avLst>
          </a:prstGeom>
          <a:ln w="28575">
            <a:solidFill>
              <a:srgbClr val="C00000"/>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3" name="Elbow Connector 17">
            <a:extLst>
              <a:ext uri="{FF2B5EF4-FFF2-40B4-BE49-F238E27FC236}">
                <a16:creationId xmlns:a16="http://schemas.microsoft.com/office/drawing/2014/main" id="{B1C755B9-B1FD-4F57-8B23-ABDF1F7EF91B}"/>
              </a:ext>
            </a:extLst>
          </p:cNvPr>
          <p:cNvCxnSpPr/>
          <p:nvPr/>
        </p:nvCxnSpPr>
        <p:spPr>
          <a:xfrm rot="10800000">
            <a:off x="3442795" y="2889955"/>
            <a:ext cx="898882" cy="279816"/>
          </a:xfrm>
          <a:prstGeom prst="bentConnector3">
            <a:avLst>
              <a:gd name="adj1" fmla="val 50000"/>
            </a:avLst>
          </a:prstGeom>
          <a:noFill/>
          <a:ln w="28575" cap="flat" cmpd="sng" algn="ctr">
            <a:solidFill>
              <a:srgbClr val="C00000"/>
            </a:solidFill>
            <a:prstDash val="dash"/>
            <a:headEnd type="oval" w="sm" len="sm"/>
            <a:tailEnd type="oval" w="sm" len="sm"/>
          </a:ln>
          <a:effectLst/>
        </p:spPr>
      </p:cxnSp>
      <p:cxnSp>
        <p:nvCxnSpPr>
          <p:cNvPr id="14" name="Elbow Connector 16">
            <a:extLst>
              <a:ext uri="{FF2B5EF4-FFF2-40B4-BE49-F238E27FC236}">
                <a16:creationId xmlns:a16="http://schemas.microsoft.com/office/drawing/2014/main" id="{A6AB3A88-66AC-4F5F-8FF2-927CA16C321D}"/>
              </a:ext>
            </a:extLst>
          </p:cNvPr>
          <p:cNvCxnSpPr/>
          <p:nvPr/>
        </p:nvCxnSpPr>
        <p:spPr>
          <a:xfrm rot="10800000">
            <a:off x="3244532" y="3495863"/>
            <a:ext cx="647704" cy="249825"/>
          </a:xfrm>
          <a:prstGeom prst="bentConnector3">
            <a:avLst>
              <a:gd name="adj1" fmla="val 50000"/>
            </a:avLst>
          </a:prstGeom>
          <a:noFill/>
          <a:ln w="28575" cap="flat" cmpd="sng" algn="ctr">
            <a:solidFill>
              <a:srgbClr val="C00000"/>
            </a:solidFill>
            <a:prstDash val="dash"/>
            <a:headEnd type="oval" w="sm" len="sm"/>
            <a:tailEnd type="oval" w="sm" len="sm"/>
          </a:ln>
          <a:effectLst/>
        </p:spPr>
      </p:cxnSp>
      <p:cxnSp>
        <p:nvCxnSpPr>
          <p:cNvPr id="15" name="Elbow Connector 11">
            <a:extLst>
              <a:ext uri="{FF2B5EF4-FFF2-40B4-BE49-F238E27FC236}">
                <a16:creationId xmlns:a16="http://schemas.microsoft.com/office/drawing/2014/main" id="{0ECE7A3B-EAB5-44EA-8838-F953F84ACEF0}"/>
              </a:ext>
            </a:extLst>
          </p:cNvPr>
          <p:cNvCxnSpPr>
            <a:cxnSpLocks/>
          </p:cNvCxnSpPr>
          <p:nvPr/>
        </p:nvCxnSpPr>
        <p:spPr>
          <a:xfrm rot="10800000">
            <a:off x="2623169" y="3859879"/>
            <a:ext cx="1162628" cy="631472"/>
          </a:xfrm>
          <a:prstGeom prst="bentConnector3">
            <a:avLst>
              <a:gd name="adj1" fmla="val 50000"/>
            </a:avLst>
          </a:prstGeom>
          <a:noFill/>
          <a:ln w="28575" cap="flat" cmpd="sng" algn="ctr">
            <a:solidFill>
              <a:srgbClr val="C00000"/>
            </a:solidFill>
            <a:prstDash val="dash"/>
            <a:headEnd type="oval" w="sm" len="sm"/>
            <a:tailEnd type="oval" w="sm" len="sm"/>
          </a:ln>
          <a:effectLst/>
        </p:spPr>
      </p:cxnSp>
      <p:cxnSp>
        <p:nvCxnSpPr>
          <p:cNvPr id="16" name="Elbow Connector 17">
            <a:extLst>
              <a:ext uri="{FF2B5EF4-FFF2-40B4-BE49-F238E27FC236}">
                <a16:creationId xmlns:a16="http://schemas.microsoft.com/office/drawing/2014/main" id="{7A6393FC-0F19-4D94-9CB1-4F9BA1D4E50B}"/>
              </a:ext>
            </a:extLst>
          </p:cNvPr>
          <p:cNvCxnSpPr>
            <a:cxnSpLocks/>
          </p:cNvCxnSpPr>
          <p:nvPr/>
        </p:nvCxnSpPr>
        <p:spPr>
          <a:xfrm rot="10800000">
            <a:off x="1806752" y="3729790"/>
            <a:ext cx="1898668" cy="1499349"/>
          </a:xfrm>
          <a:prstGeom prst="bentConnector3">
            <a:avLst>
              <a:gd name="adj1" fmla="val 100030"/>
            </a:avLst>
          </a:prstGeom>
          <a:noFill/>
          <a:ln w="28575" cap="flat" cmpd="sng" algn="ctr">
            <a:solidFill>
              <a:srgbClr val="C00000"/>
            </a:solidFill>
            <a:prstDash val="dash"/>
            <a:headEnd type="oval" w="sm" len="sm"/>
            <a:tailEnd type="oval" w="sm" len="sm"/>
          </a:ln>
          <a:effectLst/>
        </p:spPr>
      </p:cxnSp>
      <p:sp>
        <p:nvSpPr>
          <p:cNvPr id="17" name="TextBox 12">
            <a:extLst>
              <a:ext uri="{FF2B5EF4-FFF2-40B4-BE49-F238E27FC236}">
                <a16:creationId xmlns:a16="http://schemas.microsoft.com/office/drawing/2014/main" id="{622B7D07-13B8-48C3-9D68-D705A5493788}"/>
              </a:ext>
            </a:extLst>
          </p:cNvPr>
          <p:cNvSpPr txBox="1"/>
          <p:nvPr/>
        </p:nvSpPr>
        <p:spPr>
          <a:xfrm>
            <a:off x="5533054" y="1694981"/>
            <a:ext cx="5451450" cy="738664"/>
          </a:xfrm>
          <a:prstGeom prst="rect">
            <a:avLst/>
          </a:prstGeom>
          <a:noFill/>
        </p:spPr>
        <p:txBody>
          <a:bodyPr wrap="square" rtlCol="0" anchor="ctr">
            <a:spAutoFit/>
          </a:bodyPr>
          <a:lstStyle/>
          <a:p>
            <a:pPr>
              <a:defRPr/>
            </a:pPr>
            <a:r>
              <a:rPr lang="tr-TR" sz="1400" b="1" kern="0" dirty="0">
                <a:solidFill>
                  <a:srgbClr val="000000"/>
                </a:solidFill>
                <a:latin typeface="Roboto" panose="02000000000000000000" pitchFamily="2" charset="0"/>
                <a:ea typeface="Roboto" panose="02000000000000000000" pitchFamily="2" charset="0"/>
              </a:rPr>
              <a:t>2</a:t>
            </a:r>
            <a:r>
              <a:rPr kumimoji="0" lang="tr-TR" sz="1400" b="1"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 </a:t>
            </a:r>
            <a:r>
              <a:rPr lang="tr-TR" sz="1400" b="1" kern="0" dirty="0">
                <a:solidFill>
                  <a:srgbClr val="000000"/>
                </a:solidFill>
                <a:latin typeface="Roboto" panose="02000000000000000000" pitchFamily="2" charset="0"/>
                <a:ea typeface="Roboto" panose="02000000000000000000" pitchFamily="2" charset="0"/>
              </a:rPr>
              <a:t>Asıl Brüt Ücret:  </a:t>
            </a:r>
            <a:r>
              <a:rPr lang="tr-TR" sz="1400" kern="0" dirty="0">
                <a:solidFill>
                  <a:srgbClr val="000000"/>
                </a:solidFill>
                <a:latin typeface="Roboto" panose="02000000000000000000" pitchFamily="2" charset="0"/>
                <a:ea typeface="Roboto" panose="02000000000000000000" pitchFamily="2" charset="0"/>
              </a:rPr>
              <a:t>Ücret bordrosundaki çalışma gününe denk gelen tutar yazılmalı (Normal Kazanç)</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endParaRPr>
          </a:p>
        </p:txBody>
      </p:sp>
      <p:sp>
        <p:nvSpPr>
          <p:cNvPr id="18" name="TextBox 14">
            <a:extLst>
              <a:ext uri="{FF2B5EF4-FFF2-40B4-BE49-F238E27FC236}">
                <a16:creationId xmlns:a16="http://schemas.microsoft.com/office/drawing/2014/main" id="{F365381E-0ADC-44ED-90D7-DEBF23950C5C}"/>
              </a:ext>
            </a:extLst>
          </p:cNvPr>
          <p:cNvSpPr txBox="1"/>
          <p:nvPr/>
        </p:nvSpPr>
        <p:spPr>
          <a:xfrm>
            <a:off x="4882121" y="2275063"/>
            <a:ext cx="6166813" cy="523220"/>
          </a:xfrm>
          <a:prstGeom prst="rect">
            <a:avLst/>
          </a:prstGeom>
          <a:noFill/>
        </p:spPr>
        <p:txBody>
          <a:bodyPr wrap="square" rtlCol="0" anchor="ctr">
            <a:spAutoFit/>
          </a:bodyPr>
          <a:lstStyle/>
          <a:p>
            <a:pPr lvl="0">
              <a:defRPr/>
            </a:pPr>
            <a:r>
              <a:rPr kumimoji="0" lang="tr-TR" sz="1400" b="1"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3) </a:t>
            </a:r>
            <a:r>
              <a:rPr lang="tr-TR" sz="1400" b="1" kern="0" dirty="0">
                <a:solidFill>
                  <a:srgbClr val="000000"/>
                </a:solidFill>
                <a:latin typeface="Roboto" panose="02000000000000000000" pitchFamily="2" charset="0"/>
                <a:ea typeface="Roboto" panose="02000000000000000000" pitchFamily="2" charset="0"/>
              </a:rPr>
              <a:t>İkramiye: </a:t>
            </a:r>
            <a:r>
              <a:rPr lang="tr-TR" sz="1400" kern="0" dirty="0">
                <a:solidFill>
                  <a:srgbClr val="000000"/>
                </a:solidFill>
                <a:latin typeface="Roboto" panose="02000000000000000000" pitchFamily="2" charset="0"/>
                <a:ea typeface="Roboto" panose="02000000000000000000" pitchFamily="2" charset="0"/>
              </a:rPr>
              <a:t>şirketinizde ikramiye uygulaması varsa ve bunu personel sözleşmesinde belirttiyseniz bu sütunu doldurabilirsiniz.</a:t>
            </a:r>
            <a:endParaRPr kumimoji="0" lang="en-US" sz="140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endParaRPr>
          </a:p>
        </p:txBody>
      </p:sp>
      <p:sp>
        <p:nvSpPr>
          <p:cNvPr id="19" name="TextBox 18">
            <a:extLst>
              <a:ext uri="{FF2B5EF4-FFF2-40B4-BE49-F238E27FC236}">
                <a16:creationId xmlns:a16="http://schemas.microsoft.com/office/drawing/2014/main" id="{8ED599B9-AA40-44BC-8C6B-6106DDB656C1}"/>
              </a:ext>
            </a:extLst>
          </p:cNvPr>
          <p:cNvSpPr txBox="1"/>
          <p:nvPr/>
        </p:nvSpPr>
        <p:spPr>
          <a:xfrm>
            <a:off x="4514278" y="2827053"/>
            <a:ext cx="6038060" cy="738664"/>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1400" b="1" kern="0" dirty="0">
                <a:solidFill>
                  <a:srgbClr val="000000"/>
                </a:solidFill>
                <a:latin typeface="Roboto" panose="02000000000000000000" pitchFamily="2" charset="0"/>
                <a:ea typeface="Roboto" panose="02000000000000000000" pitchFamily="2" charset="0"/>
              </a:rPr>
              <a:t>4</a:t>
            </a:r>
            <a:r>
              <a:rPr kumimoji="0" lang="tr-TR" sz="1400" b="1"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 SGK İşveren ve İşsizlik Sigortası</a:t>
            </a:r>
            <a:r>
              <a:rPr kumimoji="0" lang="tr-TR" sz="1400" b="1" i="0" u="none" strike="noStrike" kern="0" cap="none" spc="0" normalizeH="0" noProof="0" dirty="0">
                <a:ln>
                  <a:noFill/>
                </a:ln>
                <a:solidFill>
                  <a:srgbClr val="000000"/>
                </a:solidFill>
                <a:effectLst/>
                <a:uLnTx/>
                <a:uFillTx/>
                <a:latin typeface="Roboto" panose="02000000000000000000" pitchFamily="2" charset="0"/>
                <a:ea typeface="Roboto" panose="02000000000000000000" pitchFamily="2" charset="0"/>
              </a:rPr>
              <a:t> İşveren </a:t>
            </a:r>
            <a:r>
              <a:rPr kumimoji="0" lang="tr-TR" sz="1400" b="1"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Payı:  </a:t>
            </a:r>
            <a:r>
              <a:rPr kumimoji="0" lang="tr-TR" sz="14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Brüt ücret ve varsa ikramiye dikkate alınarak hesaplanan tutar (%20,5 ve %2)</a:t>
            </a:r>
            <a:r>
              <a:rPr kumimoji="0" lang="tr-TR" sz="1400" b="0" i="0" u="none" strike="noStrike" kern="0" cap="none" spc="0" normalizeH="0" noProof="0" dirty="0">
                <a:ln>
                  <a:noFill/>
                </a:ln>
                <a:solidFill>
                  <a:srgbClr val="000000"/>
                </a:solidFill>
                <a:effectLst/>
                <a:uLnTx/>
                <a:uFillTx/>
                <a:latin typeface="Roboto" panose="02000000000000000000" pitchFamily="2" charset="0"/>
                <a:ea typeface="Roboto" panose="02000000000000000000" pitchFamily="2" charset="0"/>
              </a:rPr>
              <a:t> normal çalışan için 20,5 </a:t>
            </a:r>
            <a:r>
              <a:rPr kumimoji="0" lang="tr-TR" sz="1400" b="0" i="0" u="none" strike="noStrike" kern="0" cap="none" spc="0" normalizeH="0" noProof="0" dirty="0" err="1">
                <a:ln>
                  <a:noFill/>
                </a:ln>
                <a:solidFill>
                  <a:srgbClr val="000000"/>
                </a:solidFill>
                <a:effectLst/>
                <a:uLnTx/>
                <a:uFillTx/>
                <a:latin typeface="Roboto" panose="02000000000000000000" pitchFamily="2" charset="0"/>
                <a:ea typeface="Roboto" panose="02000000000000000000" pitchFamily="2" charset="0"/>
              </a:rPr>
              <a:t>emekl</a:t>
            </a:r>
            <a:r>
              <a:rPr lang="tr-TR" sz="1400" kern="0" dirty="0">
                <a:solidFill>
                  <a:srgbClr val="000000"/>
                </a:solidFill>
                <a:latin typeface="Roboto" panose="02000000000000000000" pitchFamily="2" charset="0"/>
                <a:ea typeface="Roboto" panose="02000000000000000000" pitchFamily="2" charset="0"/>
              </a:rPr>
              <a:t>i için 24.5 olarak hesaplanır</a:t>
            </a:r>
            <a:endParaRPr kumimoji="0" lang="en-US" sz="14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endParaRPr>
          </a:p>
        </p:txBody>
      </p:sp>
      <p:sp>
        <p:nvSpPr>
          <p:cNvPr id="20" name="TextBox 22">
            <a:extLst>
              <a:ext uri="{FF2B5EF4-FFF2-40B4-BE49-F238E27FC236}">
                <a16:creationId xmlns:a16="http://schemas.microsoft.com/office/drawing/2014/main" id="{B21F6EE4-117E-41CA-8319-C82194E5F475}"/>
              </a:ext>
            </a:extLst>
          </p:cNvPr>
          <p:cNvSpPr txBox="1"/>
          <p:nvPr/>
        </p:nvSpPr>
        <p:spPr>
          <a:xfrm>
            <a:off x="4105470" y="3526728"/>
            <a:ext cx="6730460" cy="738664"/>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1400" b="1" kern="0" dirty="0">
                <a:solidFill>
                  <a:srgbClr val="000000"/>
                </a:solidFill>
                <a:latin typeface="Roboto" panose="02000000000000000000" pitchFamily="2" charset="0"/>
                <a:ea typeface="Roboto" panose="02000000000000000000" pitchFamily="2" charset="0"/>
              </a:rPr>
              <a:t>5</a:t>
            </a:r>
            <a:r>
              <a:rPr kumimoji="0" lang="tr-TR" sz="1400" b="1"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 5510 Sayılı Kanun Kapsamında </a:t>
            </a:r>
            <a:r>
              <a:rPr lang="tr-TR" sz="1400" b="1" kern="0" dirty="0">
                <a:solidFill>
                  <a:srgbClr val="000000"/>
                </a:solidFill>
                <a:latin typeface="Roboto" panose="02000000000000000000" pitchFamily="2" charset="0"/>
                <a:ea typeface="Roboto" panose="02000000000000000000" pitchFamily="2" charset="0"/>
              </a:rPr>
              <a:t>Yararlanılan Tutar</a:t>
            </a:r>
            <a:r>
              <a:rPr kumimoji="0" lang="tr-TR" sz="1400" b="1"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 </a:t>
            </a:r>
            <a:r>
              <a:rPr kumimoji="0" lang="tr-TR" sz="1400" b="0" i="0" u="none" strike="noStrike" kern="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rPr>
              <a:t>sgk</a:t>
            </a:r>
            <a:r>
              <a:rPr kumimoji="0" lang="tr-TR" sz="14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 hizmet</a:t>
            </a:r>
            <a:r>
              <a:rPr kumimoji="0" lang="tr-TR" sz="1400" b="0" i="0" u="none" strike="noStrike" kern="0" cap="none" spc="0" normalizeH="0" noProof="0" dirty="0">
                <a:ln>
                  <a:noFill/>
                </a:ln>
                <a:solidFill>
                  <a:srgbClr val="000000"/>
                </a:solidFill>
                <a:effectLst/>
                <a:uLnTx/>
                <a:uFillTx/>
                <a:latin typeface="Roboto" panose="02000000000000000000" pitchFamily="2" charset="0"/>
                <a:ea typeface="Roboto" panose="02000000000000000000" pitchFamily="2" charset="0"/>
              </a:rPr>
              <a:t> bildirgenizi zamanında ödediyseniz %5 </a:t>
            </a:r>
            <a:r>
              <a:rPr kumimoji="0" lang="tr-TR" sz="1400" b="0" i="0" u="none" strike="noStrike" kern="0" cap="none" spc="0" normalizeH="0" noProof="0" dirty="0" err="1">
                <a:ln>
                  <a:noFill/>
                </a:ln>
                <a:solidFill>
                  <a:srgbClr val="000000"/>
                </a:solidFill>
                <a:effectLst/>
                <a:uLnTx/>
                <a:uFillTx/>
                <a:latin typeface="Roboto" panose="02000000000000000000" pitchFamily="2" charset="0"/>
                <a:ea typeface="Roboto" panose="02000000000000000000" pitchFamily="2" charset="0"/>
              </a:rPr>
              <a:t>lik</a:t>
            </a:r>
            <a:r>
              <a:rPr kumimoji="0" lang="tr-TR" sz="1400" b="0" i="0" u="none" strike="noStrike" kern="0" cap="none" spc="0" normalizeH="0" noProof="0" dirty="0">
                <a:ln>
                  <a:noFill/>
                </a:ln>
                <a:solidFill>
                  <a:srgbClr val="000000"/>
                </a:solidFill>
                <a:effectLst/>
                <a:uLnTx/>
                <a:uFillTx/>
                <a:latin typeface="Roboto" panose="02000000000000000000" pitchFamily="2" charset="0"/>
                <a:ea typeface="Roboto" panose="02000000000000000000" pitchFamily="2" charset="0"/>
              </a:rPr>
              <a:t> </a:t>
            </a:r>
            <a:r>
              <a:rPr kumimoji="0" lang="tr-TR" sz="1400" b="0" i="0" u="none" strike="noStrike" kern="0" cap="none" spc="0" normalizeH="0" noProof="0" dirty="0" err="1">
                <a:ln>
                  <a:noFill/>
                </a:ln>
                <a:solidFill>
                  <a:srgbClr val="000000"/>
                </a:solidFill>
                <a:effectLst/>
                <a:uLnTx/>
                <a:uFillTx/>
                <a:latin typeface="Roboto" panose="02000000000000000000" pitchFamily="2" charset="0"/>
                <a:ea typeface="Roboto" panose="02000000000000000000" pitchFamily="2" charset="0"/>
              </a:rPr>
              <a:t>inidirmden</a:t>
            </a:r>
            <a:r>
              <a:rPr kumimoji="0" lang="tr-TR" sz="1400" b="0" i="0" u="none" strike="noStrike" kern="0" cap="none" spc="0" normalizeH="0" noProof="0" dirty="0">
                <a:ln>
                  <a:noFill/>
                </a:ln>
                <a:solidFill>
                  <a:srgbClr val="000000"/>
                </a:solidFill>
                <a:effectLst/>
                <a:uLnTx/>
                <a:uFillTx/>
                <a:latin typeface="Roboto" panose="02000000000000000000" pitchFamily="2" charset="0"/>
                <a:ea typeface="Roboto" panose="02000000000000000000" pitchFamily="2" charset="0"/>
              </a:rPr>
              <a:t> yararlanıyorsunuz bu indirimi burada düşüyoruz</a:t>
            </a:r>
            <a:endParaRPr kumimoji="0" lang="tr-TR" sz="14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endParaRPr>
          </a:p>
        </p:txBody>
      </p:sp>
      <p:sp>
        <p:nvSpPr>
          <p:cNvPr id="21" name="TextBox 18">
            <a:extLst>
              <a:ext uri="{FF2B5EF4-FFF2-40B4-BE49-F238E27FC236}">
                <a16:creationId xmlns:a16="http://schemas.microsoft.com/office/drawing/2014/main" id="{14DC9355-5819-4E5F-BC02-899192BDD7D4}"/>
              </a:ext>
            </a:extLst>
          </p:cNvPr>
          <p:cNvSpPr txBox="1"/>
          <p:nvPr/>
        </p:nvSpPr>
        <p:spPr>
          <a:xfrm>
            <a:off x="3875768" y="4302211"/>
            <a:ext cx="7053535" cy="738664"/>
          </a:xfrm>
          <a:prstGeom prst="rect">
            <a:avLst/>
          </a:prstGeom>
          <a:noFill/>
        </p:spPr>
        <p:txBody>
          <a:bodyPr wrap="square" rtlCol="0" anchor="ctr">
            <a:spAutoFit/>
          </a:bodyPr>
          <a:lstStyle/>
          <a:p>
            <a:pPr lvl="0">
              <a:defRPr/>
            </a:pPr>
            <a:r>
              <a:rPr lang="tr-TR" sz="1400" b="1" kern="0" dirty="0">
                <a:solidFill>
                  <a:srgbClr val="000000"/>
                </a:solidFill>
                <a:latin typeface="Roboto" panose="02000000000000000000" pitchFamily="2" charset="0"/>
                <a:ea typeface="Roboto" panose="02000000000000000000" pitchFamily="2" charset="0"/>
              </a:rPr>
              <a:t>6</a:t>
            </a:r>
            <a:r>
              <a:rPr kumimoji="0" lang="tr-TR" sz="1400" b="1"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 </a:t>
            </a:r>
            <a:r>
              <a:rPr lang="tr-TR" sz="1400" b="1" kern="0" dirty="0">
                <a:solidFill>
                  <a:srgbClr val="000000"/>
                </a:solidFill>
                <a:latin typeface="Roboto" panose="02000000000000000000" pitchFamily="2" charset="0"/>
                <a:ea typeface="Roboto" panose="02000000000000000000" pitchFamily="2" charset="0"/>
              </a:rPr>
              <a:t>5746 Sayılı Kanun Kapsamında Hesaplanan/ Yararlanılan SGK İşveren Payı Desteği: </a:t>
            </a:r>
            <a:r>
              <a:rPr kumimoji="0" lang="tr-TR" sz="14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Ar-</a:t>
            </a:r>
            <a:r>
              <a:rPr kumimoji="0" lang="tr-TR" sz="1400" b="0" i="0" u="none" strike="noStrike" kern="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rPr>
              <a:t>Ge</a:t>
            </a:r>
            <a:r>
              <a:rPr kumimoji="0" lang="tr-TR" sz="14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 kapsamında çalışılan süre karşılığında elde edilen ücretin %7,75’i</a:t>
            </a:r>
          </a:p>
          <a:p>
            <a:pPr marL="0" marR="0" lvl="0" indent="0" defTabSz="914400" eaLnBrk="1" fontAlgn="auto" latinLnBrk="0" hangingPunct="1">
              <a:lnSpc>
                <a:spcPct val="100000"/>
              </a:lnSpc>
              <a:spcBef>
                <a:spcPts val="0"/>
              </a:spcBef>
              <a:spcAft>
                <a:spcPts val="0"/>
              </a:spcAft>
              <a:buClrTx/>
              <a:buSzTx/>
              <a:buFontTx/>
              <a:buNone/>
              <a:tabLst/>
              <a:defRPr/>
            </a:pPr>
            <a:r>
              <a:rPr kumimoji="0" lang="tr-TR" sz="1400" b="1"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 </a:t>
            </a:r>
            <a:endParaRPr kumimoji="0" lang="en-US" sz="14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endParaRPr>
          </a:p>
        </p:txBody>
      </p:sp>
      <p:sp>
        <p:nvSpPr>
          <p:cNvPr id="22" name="TextBox 18">
            <a:extLst>
              <a:ext uri="{FF2B5EF4-FFF2-40B4-BE49-F238E27FC236}">
                <a16:creationId xmlns:a16="http://schemas.microsoft.com/office/drawing/2014/main" id="{78CF1373-6DF0-4B86-A28B-7162099CF507}"/>
              </a:ext>
            </a:extLst>
          </p:cNvPr>
          <p:cNvSpPr txBox="1"/>
          <p:nvPr/>
        </p:nvSpPr>
        <p:spPr>
          <a:xfrm>
            <a:off x="3728793" y="4974746"/>
            <a:ext cx="7001468" cy="738664"/>
          </a:xfrm>
          <a:prstGeom prst="rect">
            <a:avLst/>
          </a:prstGeom>
          <a:noFill/>
        </p:spPr>
        <p:txBody>
          <a:bodyPr wrap="square" rtlCol="0" anchor="ctr">
            <a:spAutoFit/>
          </a:bodyPr>
          <a:lstStyle/>
          <a:p>
            <a:pPr lvl="0">
              <a:defRPr/>
            </a:pPr>
            <a:r>
              <a:rPr lang="tr-TR" sz="1400" b="1" kern="0" dirty="0">
                <a:solidFill>
                  <a:srgbClr val="000000"/>
                </a:solidFill>
                <a:latin typeface="Roboto" panose="02000000000000000000" pitchFamily="2" charset="0"/>
                <a:ea typeface="Roboto" panose="02000000000000000000" pitchFamily="2" charset="0"/>
              </a:rPr>
              <a:t>7</a:t>
            </a:r>
            <a:r>
              <a:rPr kumimoji="0" lang="tr-TR" sz="1400" b="1"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 </a:t>
            </a:r>
            <a:r>
              <a:rPr lang="tr-TR" sz="1400" b="1" kern="0" dirty="0">
                <a:solidFill>
                  <a:srgbClr val="000000"/>
                </a:solidFill>
                <a:latin typeface="Roboto" panose="02000000000000000000" pitchFamily="2" charset="0"/>
                <a:ea typeface="Roboto" panose="02000000000000000000" pitchFamily="2" charset="0"/>
              </a:rPr>
              <a:t>5746/4691 Sayılı Kanunlar Kapsamında Hesaplanan/ Yararlanılan Gelir Vergisi Stopaj Teşviki: </a:t>
            </a:r>
            <a:r>
              <a:rPr kumimoji="0" lang="tr-TR" sz="14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Ar-</a:t>
            </a:r>
            <a:r>
              <a:rPr kumimoji="0" lang="tr-TR" sz="1400" b="0" i="0" u="none" strike="noStrike" kern="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rPr>
              <a:t>Ge</a:t>
            </a:r>
            <a:r>
              <a:rPr kumimoji="0" lang="tr-TR" sz="14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 kapsamında çalışılan süre karşılığında oluşan gelir vergisinin %80-95’i </a:t>
            </a:r>
            <a:r>
              <a:rPr lang="tr-TR" sz="1400" kern="0" dirty="0">
                <a:solidFill>
                  <a:srgbClr val="000000"/>
                </a:solidFill>
                <a:latin typeface="Roboto" panose="02000000000000000000" pitchFamily="2" charset="0"/>
                <a:ea typeface="Roboto" panose="02000000000000000000" pitchFamily="2" charset="0"/>
              </a:rPr>
              <a:t>(AGİ hariç) Teknopark firmasında yer alan </a:t>
            </a:r>
            <a:r>
              <a:rPr kumimoji="0" lang="tr-TR" sz="14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çalışanlar için %100</a:t>
            </a:r>
            <a:endParaRPr kumimoji="0" lang="en-US" sz="14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endParaRPr>
          </a:p>
        </p:txBody>
      </p:sp>
      <p:sp>
        <p:nvSpPr>
          <p:cNvPr id="23" name="Metin kutusu 22">
            <a:extLst>
              <a:ext uri="{FF2B5EF4-FFF2-40B4-BE49-F238E27FC236}">
                <a16:creationId xmlns:a16="http://schemas.microsoft.com/office/drawing/2014/main" id="{85A8646F-4B01-4A92-AE9B-EF3D3291319C}"/>
              </a:ext>
            </a:extLst>
          </p:cNvPr>
          <p:cNvSpPr txBox="1"/>
          <p:nvPr/>
        </p:nvSpPr>
        <p:spPr>
          <a:xfrm>
            <a:off x="3650219" y="5784996"/>
            <a:ext cx="7766179" cy="523220"/>
          </a:xfrm>
          <a:prstGeom prst="rect">
            <a:avLst/>
          </a:prstGeom>
          <a:noFill/>
        </p:spPr>
        <p:txBody>
          <a:bodyPr wrap="square" rtlCol="0">
            <a:spAutoFit/>
          </a:bodyPr>
          <a:lstStyle/>
          <a:p>
            <a:r>
              <a:rPr lang="tr-TR" sz="1400" b="1" kern="0" dirty="0">
                <a:solidFill>
                  <a:srgbClr val="000000"/>
                </a:solidFill>
                <a:latin typeface="Roboto" panose="02000000000000000000" pitchFamily="2" charset="0"/>
                <a:ea typeface="Roboto" panose="02000000000000000000" pitchFamily="2" charset="0"/>
              </a:rPr>
              <a:t>8) Diğer Kanunlar Kapsamında Yararlanılan Teşvikler/Destekler: </a:t>
            </a:r>
            <a:r>
              <a:rPr lang="tr-TR" sz="1400" kern="0" dirty="0">
                <a:solidFill>
                  <a:srgbClr val="000000"/>
                </a:solidFill>
                <a:latin typeface="Roboto" panose="02000000000000000000" pitchFamily="2" charset="0"/>
                <a:ea typeface="Roboto" panose="02000000000000000000" pitchFamily="2" charset="0"/>
              </a:rPr>
              <a:t>5746 veya 4691 kanunların dışında örneğin 6111 sayılı kanun veya damga vergisi teşviği</a:t>
            </a:r>
          </a:p>
        </p:txBody>
      </p:sp>
      <p:cxnSp>
        <p:nvCxnSpPr>
          <p:cNvPr id="24" name="Elbow Connector 17">
            <a:extLst>
              <a:ext uri="{FF2B5EF4-FFF2-40B4-BE49-F238E27FC236}">
                <a16:creationId xmlns:a16="http://schemas.microsoft.com/office/drawing/2014/main" id="{1E2B6231-53DE-4C27-9E40-CE8A2ABEF6DB}"/>
              </a:ext>
            </a:extLst>
          </p:cNvPr>
          <p:cNvCxnSpPr>
            <a:cxnSpLocks/>
          </p:cNvCxnSpPr>
          <p:nvPr/>
        </p:nvCxnSpPr>
        <p:spPr>
          <a:xfrm rot="16200000" flipV="1">
            <a:off x="935299" y="3486900"/>
            <a:ext cx="3042318" cy="2387522"/>
          </a:xfrm>
          <a:prstGeom prst="bentConnector3">
            <a:avLst>
              <a:gd name="adj1" fmla="val 685"/>
            </a:avLst>
          </a:prstGeom>
          <a:noFill/>
          <a:ln w="28575" cap="flat" cmpd="sng" algn="ctr">
            <a:solidFill>
              <a:srgbClr val="C00000"/>
            </a:solidFill>
            <a:prstDash val="dash"/>
            <a:headEnd type="oval" w="sm" len="sm"/>
            <a:tailEnd type="oval" w="sm" len="sm"/>
          </a:ln>
          <a:effectLst/>
        </p:spPr>
      </p:cxnSp>
      <p:sp>
        <p:nvSpPr>
          <p:cNvPr id="25" name="TextBox 12">
            <a:extLst>
              <a:ext uri="{FF2B5EF4-FFF2-40B4-BE49-F238E27FC236}">
                <a16:creationId xmlns:a16="http://schemas.microsoft.com/office/drawing/2014/main" id="{DD9B2DBA-A561-467A-8635-39C5D0DB4051}"/>
              </a:ext>
            </a:extLst>
          </p:cNvPr>
          <p:cNvSpPr txBox="1"/>
          <p:nvPr/>
        </p:nvSpPr>
        <p:spPr>
          <a:xfrm>
            <a:off x="3985646" y="1103171"/>
            <a:ext cx="5451450" cy="738664"/>
          </a:xfrm>
          <a:prstGeom prst="rect">
            <a:avLst/>
          </a:prstGeom>
          <a:noFill/>
        </p:spPr>
        <p:txBody>
          <a:bodyPr wrap="square" rtlCol="0" anchor="ctr">
            <a:spAutoFit/>
          </a:bodyPr>
          <a:lstStyle/>
          <a:p>
            <a:pPr>
              <a:defRPr/>
            </a:pPr>
            <a:r>
              <a:rPr kumimoji="0" lang="tr-TR" sz="1400" b="1"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1) </a:t>
            </a:r>
            <a:r>
              <a:rPr lang="tr-TR" sz="1400" b="1" kern="0" dirty="0">
                <a:solidFill>
                  <a:srgbClr val="000000"/>
                </a:solidFill>
                <a:latin typeface="Roboto" panose="02000000000000000000" pitchFamily="2" charset="0"/>
                <a:ea typeface="Roboto" panose="02000000000000000000" pitchFamily="2" charset="0"/>
              </a:rPr>
              <a:t>Prim Gün Sayısı</a:t>
            </a:r>
            <a:r>
              <a:rPr lang="tr-TR" sz="1400" kern="0" dirty="0">
                <a:solidFill>
                  <a:srgbClr val="000000"/>
                </a:solidFill>
                <a:latin typeface="Roboto" panose="02000000000000000000" pitchFamily="2" charset="0"/>
                <a:ea typeface="Roboto" panose="02000000000000000000" pitchFamily="2" charset="0"/>
              </a:rPr>
              <a:t>: SGK Aylık Prim ve Hizmet Belgesi’nde (Muhtasar ve Prim Hizmet Beyannamesi) beyan edilen prim ödeme gün sayısı </a:t>
            </a:r>
            <a:endParaRPr kumimoji="0" lang="en-US" sz="140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endParaRPr>
          </a:p>
        </p:txBody>
      </p:sp>
      <p:cxnSp>
        <p:nvCxnSpPr>
          <p:cNvPr id="26" name="Elbow Connector 11">
            <a:extLst>
              <a:ext uri="{FF2B5EF4-FFF2-40B4-BE49-F238E27FC236}">
                <a16:creationId xmlns:a16="http://schemas.microsoft.com/office/drawing/2014/main" id="{AC830AB9-4F15-4247-8A67-B5DFDC2B0263}"/>
              </a:ext>
            </a:extLst>
          </p:cNvPr>
          <p:cNvCxnSpPr>
            <a:cxnSpLocks/>
          </p:cNvCxnSpPr>
          <p:nvPr/>
        </p:nvCxnSpPr>
        <p:spPr>
          <a:xfrm rot="10800000" flipV="1">
            <a:off x="3244532" y="1911086"/>
            <a:ext cx="2224092" cy="261092"/>
          </a:xfrm>
          <a:prstGeom prst="bentConnector3">
            <a:avLst>
              <a:gd name="adj1" fmla="val 50000"/>
            </a:avLst>
          </a:prstGeom>
          <a:ln w="28575">
            <a:solidFill>
              <a:srgbClr val="C00000"/>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2" name="Group 5">
            <a:extLst>
              <a:ext uri="{FF2B5EF4-FFF2-40B4-BE49-F238E27FC236}">
                <a16:creationId xmlns:a16="http://schemas.microsoft.com/office/drawing/2014/main" id="{0E3488D8-1490-8375-7323-3ACC9A6D49AC}"/>
              </a:ext>
            </a:extLst>
          </p:cNvPr>
          <p:cNvGrpSpPr/>
          <p:nvPr/>
        </p:nvGrpSpPr>
        <p:grpSpPr>
          <a:xfrm>
            <a:off x="775308" y="905891"/>
            <a:ext cx="2209800" cy="2209800"/>
            <a:chOff x="2438400" y="1809750"/>
            <a:chExt cx="2209800" cy="2209800"/>
          </a:xfrm>
          <a:solidFill>
            <a:srgbClr val="FFC000"/>
          </a:solidFill>
        </p:grpSpPr>
        <p:sp>
          <p:nvSpPr>
            <p:cNvPr id="4" name="Oval 3">
              <a:extLst>
                <a:ext uri="{FF2B5EF4-FFF2-40B4-BE49-F238E27FC236}">
                  <a16:creationId xmlns:a16="http://schemas.microsoft.com/office/drawing/2014/main" id="{3DA95C65-4049-5424-BEF8-B897025F8821}"/>
                </a:ext>
              </a:extLst>
            </p:cNvPr>
            <p:cNvSpPr/>
            <p:nvPr/>
          </p:nvSpPr>
          <p:spPr>
            <a:xfrm>
              <a:off x="2438400" y="1809750"/>
              <a:ext cx="2209800" cy="2209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7">
              <a:extLst>
                <a:ext uri="{FF2B5EF4-FFF2-40B4-BE49-F238E27FC236}">
                  <a16:creationId xmlns:a16="http://schemas.microsoft.com/office/drawing/2014/main" id="{5C4F20F7-B51B-5CB3-D0CD-D65027333D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8036" y="2060945"/>
              <a:ext cx="870528" cy="1707410"/>
            </a:xfrm>
            <a:prstGeom prst="rect">
              <a:avLst/>
            </a:prstGeom>
            <a:grpFill/>
          </p:spPr>
        </p:pic>
      </p:grpSp>
    </p:spTree>
    <p:extLst>
      <p:ext uri="{BB962C8B-B14F-4D97-AF65-F5344CB8AC3E}">
        <p14:creationId xmlns:p14="http://schemas.microsoft.com/office/powerpoint/2010/main" val="186964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right)">
                                      <p:cBhvr>
                                        <p:cTn id="11" dur="500"/>
                                        <p:tgtEl>
                                          <p:spTgt spid="26"/>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right)">
                                      <p:cBhvr>
                                        <p:cTn id="23" dur="500"/>
                                        <p:tgtEl>
                                          <p:spTgt spid="14"/>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500"/>
                                        <p:tgtEl>
                                          <p:spTgt spid="1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right)">
                                      <p:cBhvr>
                                        <p:cTn id="31" dur="500"/>
                                        <p:tgtEl>
                                          <p:spTgt spid="16"/>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right)">
                                      <p:cBhvr>
                                        <p:cTn id="35" dur="500"/>
                                        <p:tgtEl>
                                          <p:spTgt spid="24"/>
                                        </p:tgtEl>
                                      </p:cBhvr>
                                    </p:animEffect>
                                  </p:childTnLst>
                                </p:cTn>
                              </p:par>
                            </p:childTnLst>
                          </p:cTn>
                        </p:par>
                        <p:par>
                          <p:cTn id="36" fill="hold">
                            <p:stCondLst>
                              <p:cond delay="4000"/>
                            </p:stCondLst>
                            <p:childTnLst>
                              <p:par>
                                <p:cTn id="37" presetID="49" presetClass="entr" presetSubtype="0" decel="10000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500" fill="hold"/>
                                        <p:tgtEl>
                                          <p:spTgt spid="25"/>
                                        </p:tgtEl>
                                        <p:attrNameLst>
                                          <p:attrName>ppt_w</p:attrName>
                                        </p:attrNameLst>
                                      </p:cBhvr>
                                      <p:tavLst>
                                        <p:tav tm="0">
                                          <p:val>
                                            <p:fltVal val="0"/>
                                          </p:val>
                                        </p:tav>
                                        <p:tav tm="100000">
                                          <p:val>
                                            <p:strVal val="#ppt_w"/>
                                          </p:val>
                                        </p:tav>
                                      </p:tavLst>
                                    </p:anim>
                                    <p:anim calcmode="lin" valueType="num">
                                      <p:cBhvr>
                                        <p:cTn id="40" dur="500" fill="hold"/>
                                        <p:tgtEl>
                                          <p:spTgt spid="25"/>
                                        </p:tgtEl>
                                        <p:attrNameLst>
                                          <p:attrName>ppt_h</p:attrName>
                                        </p:attrNameLst>
                                      </p:cBhvr>
                                      <p:tavLst>
                                        <p:tav tm="0">
                                          <p:val>
                                            <p:fltVal val="0"/>
                                          </p:val>
                                        </p:tav>
                                        <p:tav tm="100000">
                                          <p:val>
                                            <p:strVal val="#ppt_h"/>
                                          </p:val>
                                        </p:tav>
                                      </p:tavLst>
                                    </p:anim>
                                    <p:anim calcmode="lin" valueType="num">
                                      <p:cBhvr>
                                        <p:cTn id="41" dur="500" fill="hold"/>
                                        <p:tgtEl>
                                          <p:spTgt spid="25"/>
                                        </p:tgtEl>
                                        <p:attrNameLst>
                                          <p:attrName>style.rotation</p:attrName>
                                        </p:attrNameLst>
                                      </p:cBhvr>
                                      <p:tavLst>
                                        <p:tav tm="0">
                                          <p:val>
                                            <p:fltVal val="360"/>
                                          </p:val>
                                        </p:tav>
                                        <p:tav tm="100000">
                                          <p:val>
                                            <p:fltVal val="0"/>
                                          </p:val>
                                        </p:tav>
                                      </p:tavLst>
                                    </p:anim>
                                    <p:animEffect transition="in" filter="fade">
                                      <p:cBhvr>
                                        <p:cTn id="42" dur="500"/>
                                        <p:tgtEl>
                                          <p:spTgt spid="25"/>
                                        </p:tgtEl>
                                      </p:cBhvr>
                                    </p:animEffect>
                                  </p:childTnLst>
                                </p:cTn>
                              </p:par>
                            </p:childTnLst>
                          </p:cTn>
                        </p:par>
                        <p:par>
                          <p:cTn id="43" fill="hold">
                            <p:stCondLst>
                              <p:cond delay="4500"/>
                            </p:stCondLst>
                            <p:childTnLst>
                              <p:par>
                                <p:cTn id="44" presetID="49" presetClass="entr" presetSubtype="0" decel="10000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 calcmode="lin" valueType="num">
                                      <p:cBhvr>
                                        <p:cTn id="48" dur="500" fill="hold"/>
                                        <p:tgtEl>
                                          <p:spTgt spid="17"/>
                                        </p:tgtEl>
                                        <p:attrNameLst>
                                          <p:attrName>style.rotation</p:attrName>
                                        </p:attrNameLst>
                                      </p:cBhvr>
                                      <p:tavLst>
                                        <p:tav tm="0">
                                          <p:val>
                                            <p:fltVal val="360"/>
                                          </p:val>
                                        </p:tav>
                                        <p:tav tm="100000">
                                          <p:val>
                                            <p:fltVal val="0"/>
                                          </p:val>
                                        </p:tav>
                                      </p:tavLst>
                                    </p:anim>
                                    <p:animEffect transition="in" filter="fade">
                                      <p:cBhvr>
                                        <p:cTn id="49" dur="500"/>
                                        <p:tgtEl>
                                          <p:spTgt spid="17"/>
                                        </p:tgtEl>
                                      </p:cBhvr>
                                    </p:animEffect>
                                  </p:childTnLst>
                                </p:cTn>
                              </p:par>
                            </p:childTnLst>
                          </p:cTn>
                        </p:par>
                        <p:par>
                          <p:cTn id="50" fill="hold">
                            <p:stCondLst>
                              <p:cond delay="5000"/>
                            </p:stCondLst>
                            <p:childTnLst>
                              <p:par>
                                <p:cTn id="51" presetID="49" presetClass="entr" presetSubtype="0" decel="10000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 calcmode="lin" valueType="num">
                                      <p:cBhvr>
                                        <p:cTn id="55" dur="500" fill="hold"/>
                                        <p:tgtEl>
                                          <p:spTgt spid="18"/>
                                        </p:tgtEl>
                                        <p:attrNameLst>
                                          <p:attrName>style.rotation</p:attrName>
                                        </p:attrNameLst>
                                      </p:cBhvr>
                                      <p:tavLst>
                                        <p:tav tm="0">
                                          <p:val>
                                            <p:fltVal val="360"/>
                                          </p:val>
                                        </p:tav>
                                        <p:tav tm="100000">
                                          <p:val>
                                            <p:fltVal val="0"/>
                                          </p:val>
                                        </p:tav>
                                      </p:tavLst>
                                    </p:anim>
                                    <p:animEffect transition="in" filter="fade">
                                      <p:cBhvr>
                                        <p:cTn id="56" dur="500"/>
                                        <p:tgtEl>
                                          <p:spTgt spid="18"/>
                                        </p:tgtEl>
                                      </p:cBhvr>
                                    </p:animEffect>
                                  </p:childTnLst>
                                </p:cTn>
                              </p:par>
                            </p:childTnLst>
                          </p:cTn>
                        </p:par>
                        <p:par>
                          <p:cTn id="57" fill="hold">
                            <p:stCondLst>
                              <p:cond delay="5500"/>
                            </p:stCondLst>
                            <p:childTnLst>
                              <p:par>
                                <p:cTn id="58" presetID="49" presetClass="entr" presetSubtype="0" decel="100000"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p:cTn id="60" dur="500" fill="hold"/>
                                        <p:tgtEl>
                                          <p:spTgt spid="19"/>
                                        </p:tgtEl>
                                        <p:attrNameLst>
                                          <p:attrName>ppt_w</p:attrName>
                                        </p:attrNameLst>
                                      </p:cBhvr>
                                      <p:tavLst>
                                        <p:tav tm="0">
                                          <p:val>
                                            <p:fltVal val="0"/>
                                          </p:val>
                                        </p:tav>
                                        <p:tav tm="100000">
                                          <p:val>
                                            <p:strVal val="#ppt_w"/>
                                          </p:val>
                                        </p:tav>
                                      </p:tavLst>
                                    </p:anim>
                                    <p:anim calcmode="lin" valueType="num">
                                      <p:cBhvr>
                                        <p:cTn id="61" dur="500" fill="hold"/>
                                        <p:tgtEl>
                                          <p:spTgt spid="19"/>
                                        </p:tgtEl>
                                        <p:attrNameLst>
                                          <p:attrName>ppt_h</p:attrName>
                                        </p:attrNameLst>
                                      </p:cBhvr>
                                      <p:tavLst>
                                        <p:tav tm="0">
                                          <p:val>
                                            <p:fltVal val="0"/>
                                          </p:val>
                                        </p:tav>
                                        <p:tav tm="100000">
                                          <p:val>
                                            <p:strVal val="#ppt_h"/>
                                          </p:val>
                                        </p:tav>
                                      </p:tavLst>
                                    </p:anim>
                                    <p:anim calcmode="lin" valueType="num">
                                      <p:cBhvr>
                                        <p:cTn id="62" dur="500" fill="hold"/>
                                        <p:tgtEl>
                                          <p:spTgt spid="19"/>
                                        </p:tgtEl>
                                        <p:attrNameLst>
                                          <p:attrName>style.rotation</p:attrName>
                                        </p:attrNameLst>
                                      </p:cBhvr>
                                      <p:tavLst>
                                        <p:tav tm="0">
                                          <p:val>
                                            <p:fltVal val="360"/>
                                          </p:val>
                                        </p:tav>
                                        <p:tav tm="100000">
                                          <p:val>
                                            <p:fltVal val="0"/>
                                          </p:val>
                                        </p:tav>
                                      </p:tavLst>
                                    </p:anim>
                                    <p:animEffect transition="in" filter="fade">
                                      <p:cBhvr>
                                        <p:cTn id="63" dur="500"/>
                                        <p:tgtEl>
                                          <p:spTgt spid="19"/>
                                        </p:tgtEl>
                                      </p:cBhvr>
                                    </p:animEffect>
                                  </p:childTnLst>
                                </p:cTn>
                              </p:par>
                            </p:childTnLst>
                          </p:cTn>
                        </p:par>
                        <p:par>
                          <p:cTn id="64" fill="hold">
                            <p:stCondLst>
                              <p:cond delay="6000"/>
                            </p:stCondLst>
                            <p:childTnLst>
                              <p:par>
                                <p:cTn id="65" presetID="49" presetClass="entr" presetSubtype="0" decel="100000"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 calcmode="lin" valueType="num">
                                      <p:cBhvr>
                                        <p:cTn id="69" dur="500" fill="hold"/>
                                        <p:tgtEl>
                                          <p:spTgt spid="20"/>
                                        </p:tgtEl>
                                        <p:attrNameLst>
                                          <p:attrName>style.rotation</p:attrName>
                                        </p:attrNameLst>
                                      </p:cBhvr>
                                      <p:tavLst>
                                        <p:tav tm="0">
                                          <p:val>
                                            <p:fltVal val="360"/>
                                          </p:val>
                                        </p:tav>
                                        <p:tav tm="100000">
                                          <p:val>
                                            <p:fltVal val="0"/>
                                          </p:val>
                                        </p:tav>
                                      </p:tavLst>
                                    </p:anim>
                                    <p:animEffect transition="in" filter="fade">
                                      <p:cBhvr>
                                        <p:cTn id="70" dur="500"/>
                                        <p:tgtEl>
                                          <p:spTgt spid="20"/>
                                        </p:tgtEl>
                                      </p:cBhvr>
                                    </p:animEffect>
                                  </p:childTnLst>
                                </p:cTn>
                              </p:par>
                            </p:childTnLst>
                          </p:cTn>
                        </p:par>
                        <p:par>
                          <p:cTn id="71" fill="hold">
                            <p:stCondLst>
                              <p:cond delay="6500"/>
                            </p:stCondLst>
                            <p:childTnLst>
                              <p:par>
                                <p:cTn id="72" presetID="49" presetClass="entr" presetSubtype="0" decel="100000"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p:cTn id="74" dur="500" fill="hold"/>
                                        <p:tgtEl>
                                          <p:spTgt spid="21"/>
                                        </p:tgtEl>
                                        <p:attrNameLst>
                                          <p:attrName>ppt_w</p:attrName>
                                        </p:attrNameLst>
                                      </p:cBhvr>
                                      <p:tavLst>
                                        <p:tav tm="0">
                                          <p:val>
                                            <p:fltVal val="0"/>
                                          </p:val>
                                        </p:tav>
                                        <p:tav tm="100000">
                                          <p:val>
                                            <p:strVal val="#ppt_w"/>
                                          </p:val>
                                        </p:tav>
                                      </p:tavLst>
                                    </p:anim>
                                    <p:anim calcmode="lin" valueType="num">
                                      <p:cBhvr>
                                        <p:cTn id="75" dur="500" fill="hold"/>
                                        <p:tgtEl>
                                          <p:spTgt spid="21"/>
                                        </p:tgtEl>
                                        <p:attrNameLst>
                                          <p:attrName>ppt_h</p:attrName>
                                        </p:attrNameLst>
                                      </p:cBhvr>
                                      <p:tavLst>
                                        <p:tav tm="0">
                                          <p:val>
                                            <p:fltVal val="0"/>
                                          </p:val>
                                        </p:tav>
                                        <p:tav tm="100000">
                                          <p:val>
                                            <p:strVal val="#ppt_h"/>
                                          </p:val>
                                        </p:tav>
                                      </p:tavLst>
                                    </p:anim>
                                    <p:anim calcmode="lin" valueType="num">
                                      <p:cBhvr>
                                        <p:cTn id="76" dur="500" fill="hold"/>
                                        <p:tgtEl>
                                          <p:spTgt spid="21"/>
                                        </p:tgtEl>
                                        <p:attrNameLst>
                                          <p:attrName>style.rotation</p:attrName>
                                        </p:attrNameLst>
                                      </p:cBhvr>
                                      <p:tavLst>
                                        <p:tav tm="0">
                                          <p:val>
                                            <p:fltVal val="360"/>
                                          </p:val>
                                        </p:tav>
                                        <p:tav tm="100000">
                                          <p:val>
                                            <p:fltVal val="0"/>
                                          </p:val>
                                        </p:tav>
                                      </p:tavLst>
                                    </p:anim>
                                    <p:animEffect transition="in" filter="fade">
                                      <p:cBhvr>
                                        <p:cTn id="77" dur="500"/>
                                        <p:tgtEl>
                                          <p:spTgt spid="21"/>
                                        </p:tgtEl>
                                      </p:cBhvr>
                                    </p:animEffect>
                                  </p:childTnLst>
                                </p:cTn>
                              </p:par>
                            </p:childTnLst>
                          </p:cTn>
                        </p:par>
                        <p:par>
                          <p:cTn id="78" fill="hold">
                            <p:stCondLst>
                              <p:cond delay="7000"/>
                            </p:stCondLst>
                            <p:childTnLst>
                              <p:par>
                                <p:cTn id="79" presetID="49" presetClass="entr" presetSubtype="0" decel="100000" fill="hold" grpId="0" nodeType="after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p:cTn id="81" dur="500" fill="hold"/>
                                        <p:tgtEl>
                                          <p:spTgt spid="22"/>
                                        </p:tgtEl>
                                        <p:attrNameLst>
                                          <p:attrName>ppt_w</p:attrName>
                                        </p:attrNameLst>
                                      </p:cBhvr>
                                      <p:tavLst>
                                        <p:tav tm="0">
                                          <p:val>
                                            <p:fltVal val="0"/>
                                          </p:val>
                                        </p:tav>
                                        <p:tav tm="100000">
                                          <p:val>
                                            <p:strVal val="#ppt_w"/>
                                          </p:val>
                                        </p:tav>
                                      </p:tavLst>
                                    </p:anim>
                                    <p:anim calcmode="lin" valueType="num">
                                      <p:cBhvr>
                                        <p:cTn id="82" dur="500" fill="hold"/>
                                        <p:tgtEl>
                                          <p:spTgt spid="22"/>
                                        </p:tgtEl>
                                        <p:attrNameLst>
                                          <p:attrName>ppt_h</p:attrName>
                                        </p:attrNameLst>
                                      </p:cBhvr>
                                      <p:tavLst>
                                        <p:tav tm="0">
                                          <p:val>
                                            <p:fltVal val="0"/>
                                          </p:val>
                                        </p:tav>
                                        <p:tav tm="100000">
                                          <p:val>
                                            <p:strVal val="#ppt_h"/>
                                          </p:val>
                                        </p:tav>
                                      </p:tavLst>
                                    </p:anim>
                                    <p:anim calcmode="lin" valueType="num">
                                      <p:cBhvr>
                                        <p:cTn id="83" dur="500" fill="hold"/>
                                        <p:tgtEl>
                                          <p:spTgt spid="22"/>
                                        </p:tgtEl>
                                        <p:attrNameLst>
                                          <p:attrName>style.rotation</p:attrName>
                                        </p:attrNameLst>
                                      </p:cBhvr>
                                      <p:tavLst>
                                        <p:tav tm="0">
                                          <p:val>
                                            <p:fltVal val="360"/>
                                          </p:val>
                                        </p:tav>
                                        <p:tav tm="100000">
                                          <p:val>
                                            <p:fltVal val="0"/>
                                          </p:val>
                                        </p:tav>
                                      </p:tavLst>
                                    </p:anim>
                                    <p:animEffect transition="in" filter="fade">
                                      <p:cBhvr>
                                        <p:cTn id="84" dur="500"/>
                                        <p:tgtEl>
                                          <p:spTgt spid="22"/>
                                        </p:tgtEl>
                                      </p:cBhvr>
                                    </p:animEffect>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3"/>
                                        </p:tgtEl>
                                        <p:attrNameLst>
                                          <p:attrName>style.visibility</p:attrName>
                                        </p:attrNameLst>
                                      </p:cBhvr>
                                      <p:to>
                                        <p:strVal val="visible"/>
                                      </p:to>
                                    </p:set>
                                    <p:anim calcmode="lin" valueType="num">
                                      <p:cBhvr>
                                        <p:cTn id="88" dur="500" fill="hold"/>
                                        <p:tgtEl>
                                          <p:spTgt spid="23"/>
                                        </p:tgtEl>
                                        <p:attrNameLst>
                                          <p:attrName>ppt_w</p:attrName>
                                        </p:attrNameLst>
                                      </p:cBhvr>
                                      <p:tavLst>
                                        <p:tav tm="0">
                                          <p:val>
                                            <p:fltVal val="0"/>
                                          </p:val>
                                        </p:tav>
                                        <p:tav tm="100000">
                                          <p:val>
                                            <p:strVal val="#ppt_w"/>
                                          </p:val>
                                        </p:tav>
                                      </p:tavLst>
                                    </p:anim>
                                    <p:anim calcmode="lin" valueType="num">
                                      <p:cBhvr>
                                        <p:cTn id="89" dur="500" fill="hold"/>
                                        <p:tgtEl>
                                          <p:spTgt spid="23"/>
                                        </p:tgtEl>
                                        <p:attrNameLst>
                                          <p:attrName>ppt_h</p:attrName>
                                        </p:attrNameLst>
                                      </p:cBhvr>
                                      <p:tavLst>
                                        <p:tav tm="0">
                                          <p:val>
                                            <p:fltVal val="0"/>
                                          </p:val>
                                        </p:tav>
                                        <p:tav tm="100000">
                                          <p:val>
                                            <p:strVal val="#ppt_h"/>
                                          </p:val>
                                        </p:tav>
                                      </p:tavLst>
                                    </p:anim>
                                    <p:anim calcmode="lin" valueType="num">
                                      <p:cBhvr>
                                        <p:cTn id="90" dur="500" fill="hold"/>
                                        <p:tgtEl>
                                          <p:spTgt spid="23"/>
                                        </p:tgtEl>
                                        <p:attrNameLst>
                                          <p:attrName>style.rotation</p:attrName>
                                        </p:attrNameLst>
                                      </p:cBhvr>
                                      <p:tavLst>
                                        <p:tav tm="0">
                                          <p:val>
                                            <p:fltVal val="90"/>
                                          </p:val>
                                        </p:tav>
                                        <p:tav tm="100000">
                                          <p:val>
                                            <p:fltVal val="0"/>
                                          </p:val>
                                        </p:tav>
                                      </p:tavLst>
                                    </p:anim>
                                    <p:animEffect transition="in" filter="fade">
                                      <p:cBhvr>
                                        <p:cTn id="91" dur="500"/>
                                        <p:tgtEl>
                                          <p:spTgt spid="23"/>
                                        </p:tgtEl>
                                      </p:cBhvr>
                                    </p:animEffect>
                                  </p:childTnLst>
                                </p:cTn>
                              </p:par>
                            </p:childTnLst>
                          </p:cTn>
                        </p:par>
                        <p:par>
                          <p:cTn id="92" fill="hold">
                            <p:stCondLst>
                              <p:cond delay="8000"/>
                            </p:stCondLst>
                            <p:childTnLst>
                              <p:par>
                                <p:cTn id="93" presetID="23" presetClass="entr" presetSubtype="16" fill="hold"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Resim 27">
            <a:extLst>
              <a:ext uri="{FF2B5EF4-FFF2-40B4-BE49-F238E27FC236}">
                <a16:creationId xmlns:a16="http://schemas.microsoft.com/office/drawing/2014/main" id="{F864AEBA-2C85-4860-9813-5F5E58666FCD}"/>
              </a:ext>
            </a:extLst>
          </p:cNvPr>
          <p:cNvPicPr>
            <a:picLocks noChangeAspect="1"/>
          </p:cNvPicPr>
          <p:nvPr/>
        </p:nvPicPr>
        <p:blipFill>
          <a:blip r:embed="rId2"/>
          <a:stretch>
            <a:fillRect/>
          </a:stretch>
        </p:blipFill>
        <p:spPr>
          <a:xfrm>
            <a:off x="2346449" y="1367300"/>
            <a:ext cx="7310929" cy="4607372"/>
          </a:xfrm>
          <a:prstGeom prst="rect">
            <a:avLst/>
          </a:prstGeom>
        </p:spPr>
      </p:pic>
      <p:sp>
        <p:nvSpPr>
          <p:cNvPr id="29" name="Title 4">
            <a:extLst>
              <a:ext uri="{FF2B5EF4-FFF2-40B4-BE49-F238E27FC236}">
                <a16:creationId xmlns:a16="http://schemas.microsoft.com/office/drawing/2014/main" id="{3234F040-4CAE-4FD0-B764-B24DEB1C1828}"/>
              </a:ext>
            </a:extLst>
          </p:cNvPr>
          <p:cNvSpPr txBox="1">
            <a:spLocks/>
          </p:cNvSpPr>
          <p:nvPr/>
        </p:nvSpPr>
        <p:spPr>
          <a:xfrm>
            <a:off x="372863" y="185199"/>
            <a:ext cx="10454896" cy="8536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sz="4000" b="1" spc="300">
                <a:latin typeface="Roboto" pitchFamily="2" charset="0"/>
                <a:ea typeface="Roboto" pitchFamily="2" charset="0"/>
              </a:rPr>
              <a:t>Personel </a:t>
            </a:r>
            <a:r>
              <a:rPr lang="tr-TR" sz="4000" b="1" spc="300">
                <a:latin typeface="Roboto" pitchFamily="2" charset="0"/>
                <a:ea typeface="Roboto" pitchFamily="2" charset="0"/>
              </a:rPr>
              <a:t>Ortalama Aylık </a:t>
            </a:r>
            <a:r>
              <a:rPr lang="id-ID" sz="4000" b="1" spc="300">
                <a:latin typeface="Roboto" pitchFamily="2" charset="0"/>
                <a:ea typeface="Roboto" pitchFamily="2" charset="0"/>
              </a:rPr>
              <a:t>Maliyet Formu(G011-</a:t>
            </a:r>
            <a:r>
              <a:rPr lang="tr-TR" sz="4000" b="1" spc="300">
                <a:latin typeface="Roboto" pitchFamily="2" charset="0"/>
                <a:ea typeface="Roboto" pitchFamily="2" charset="0"/>
              </a:rPr>
              <a:t>B</a:t>
            </a:r>
            <a:r>
              <a:rPr lang="id-ID" sz="4000" b="1" spc="300">
                <a:latin typeface="Roboto" pitchFamily="2" charset="0"/>
                <a:ea typeface="Roboto" pitchFamily="2" charset="0"/>
              </a:rPr>
              <a:t>)</a:t>
            </a:r>
          </a:p>
        </p:txBody>
      </p:sp>
    </p:spTree>
    <p:extLst>
      <p:ext uri="{BB962C8B-B14F-4D97-AF65-F5344CB8AC3E}">
        <p14:creationId xmlns:p14="http://schemas.microsoft.com/office/powerpoint/2010/main" val="2845433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FF1E7E51-230C-4E8E-9A5B-91E73B1FA16C}"/>
              </a:ext>
            </a:extLst>
          </p:cNvPr>
          <p:cNvPicPr>
            <a:picLocks noChangeAspect="1"/>
          </p:cNvPicPr>
          <p:nvPr/>
        </p:nvPicPr>
        <p:blipFill>
          <a:blip r:embed="rId2"/>
          <a:stretch>
            <a:fillRect/>
          </a:stretch>
        </p:blipFill>
        <p:spPr>
          <a:xfrm>
            <a:off x="2417246" y="1349586"/>
            <a:ext cx="7357508" cy="5323215"/>
          </a:xfrm>
          <a:prstGeom prst="rect">
            <a:avLst/>
          </a:prstGeom>
        </p:spPr>
      </p:pic>
      <p:sp>
        <p:nvSpPr>
          <p:cNvPr id="5" name="Title 4">
            <a:extLst>
              <a:ext uri="{FF2B5EF4-FFF2-40B4-BE49-F238E27FC236}">
                <a16:creationId xmlns:a16="http://schemas.microsoft.com/office/drawing/2014/main" id="{9600689B-D04B-4993-98D9-FF8F2324B472}"/>
              </a:ext>
            </a:extLst>
          </p:cNvPr>
          <p:cNvSpPr txBox="1">
            <a:spLocks/>
          </p:cNvSpPr>
          <p:nvPr/>
        </p:nvSpPr>
        <p:spPr>
          <a:xfrm>
            <a:off x="372863" y="185199"/>
            <a:ext cx="10454896" cy="8536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spc="300">
                <a:latin typeface="Roboto" pitchFamily="2" charset="0"/>
                <a:ea typeface="Roboto" pitchFamily="2" charset="0"/>
              </a:rPr>
              <a:t>Eğitim Durumuna Göre </a:t>
            </a:r>
            <a:r>
              <a:rPr lang="tr-TR" sz="4000" b="1" u="sng" spc="300">
                <a:latin typeface="Roboto" pitchFamily="2" charset="0"/>
                <a:ea typeface="Roboto" pitchFamily="2" charset="0"/>
              </a:rPr>
              <a:t>Ortalama Aylık</a:t>
            </a:r>
            <a:r>
              <a:rPr lang="id-ID" sz="4000" b="1" u="sng" spc="300">
                <a:latin typeface="Roboto" pitchFamily="2" charset="0"/>
                <a:ea typeface="Roboto" pitchFamily="2" charset="0"/>
              </a:rPr>
              <a:t> </a:t>
            </a:r>
            <a:r>
              <a:rPr lang="id-ID" sz="4000" b="1" spc="300">
                <a:latin typeface="Roboto" pitchFamily="2" charset="0"/>
                <a:ea typeface="Roboto" pitchFamily="2" charset="0"/>
              </a:rPr>
              <a:t>Maliyet Formu(G011-</a:t>
            </a:r>
            <a:r>
              <a:rPr lang="tr-TR" sz="4000" b="1" spc="300">
                <a:latin typeface="Roboto" pitchFamily="2" charset="0"/>
                <a:ea typeface="Roboto" pitchFamily="2" charset="0"/>
              </a:rPr>
              <a:t>C</a:t>
            </a:r>
            <a:r>
              <a:rPr lang="id-ID" sz="4000" b="1" spc="300">
                <a:latin typeface="Roboto" pitchFamily="2" charset="0"/>
                <a:ea typeface="Roboto" pitchFamily="2" charset="0"/>
              </a:rPr>
              <a:t>)</a:t>
            </a:r>
          </a:p>
        </p:txBody>
      </p:sp>
    </p:spTree>
    <p:extLst>
      <p:ext uri="{BB962C8B-B14F-4D97-AF65-F5344CB8AC3E}">
        <p14:creationId xmlns:p14="http://schemas.microsoft.com/office/powerpoint/2010/main" val="1956375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8F449E9E-AF90-4ACB-A8DF-D312C0B644EE}"/>
              </a:ext>
            </a:extLst>
          </p:cNvPr>
          <p:cNvPicPr>
            <a:picLocks noChangeAspect="1"/>
          </p:cNvPicPr>
          <p:nvPr/>
        </p:nvPicPr>
        <p:blipFill>
          <a:blip r:embed="rId2"/>
          <a:stretch>
            <a:fillRect/>
          </a:stretch>
        </p:blipFill>
        <p:spPr>
          <a:xfrm>
            <a:off x="2592279" y="993548"/>
            <a:ext cx="7324078" cy="5474311"/>
          </a:xfrm>
          <a:prstGeom prst="rect">
            <a:avLst/>
          </a:prstGeom>
        </p:spPr>
      </p:pic>
      <p:cxnSp>
        <p:nvCxnSpPr>
          <p:cNvPr id="7" name="Düz Ok Bağlayıcısı 6">
            <a:extLst>
              <a:ext uri="{FF2B5EF4-FFF2-40B4-BE49-F238E27FC236}">
                <a16:creationId xmlns:a16="http://schemas.microsoft.com/office/drawing/2014/main" id="{6AC3A89B-1F7E-460A-816B-A75EC0B53C8E}"/>
              </a:ext>
            </a:extLst>
          </p:cNvPr>
          <p:cNvCxnSpPr/>
          <p:nvPr/>
        </p:nvCxnSpPr>
        <p:spPr>
          <a:xfrm flipV="1">
            <a:off x="5905500" y="1944379"/>
            <a:ext cx="381000" cy="685800"/>
          </a:xfrm>
          <a:prstGeom prst="straightConnector1">
            <a:avLst/>
          </a:prstGeom>
          <a:noFill/>
          <a:ln w="38100" cap="flat" cmpd="sng" algn="ctr">
            <a:solidFill>
              <a:srgbClr val="C00000"/>
            </a:solidFill>
            <a:prstDash val="solid"/>
            <a:headEnd type="oval" w="sm" len="sm"/>
            <a:tailEnd type="triangle"/>
          </a:ln>
          <a:effectLst>
            <a:outerShdw blurRad="40000" dist="23000" dir="5400000" rotWithShape="0">
              <a:srgbClr val="000000">
                <a:alpha val="35000"/>
              </a:srgbClr>
            </a:outerShdw>
          </a:effectLst>
        </p:spPr>
      </p:cxnSp>
      <p:sp>
        <p:nvSpPr>
          <p:cNvPr id="8" name="Metin kutusu 7">
            <a:extLst>
              <a:ext uri="{FF2B5EF4-FFF2-40B4-BE49-F238E27FC236}">
                <a16:creationId xmlns:a16="http://schemas.microsoft.com/office/drawing/2014/main" id="{06A534A4-37C3-4459-B3E3-E4DFBA5DAB45}"/>
              </a:ext>
            </a:extLst>
          </p:cNvPr>
          <p:cNvSpPr txBox="1"/>
          <p:nvPr/>
        </p:nvSpPr>
        <p:spPr>
          <a:xfrm>
            <a:off x="4832071" y="2630179"/>
            <a:ext cx="1698656" cy="830997"/>
          </a:xfrm>
          <a:prstGeom prst="rect">
            <a:avLst/>
          </a:prstGeom>
          <a:noFill/>
        </p:spPr>
        <p:txBody>
          <a:bodyPr wrap="square" rtlCol="0">
            <a:spAutoFit/>
          </a:bodyPr>
          <a:lstStyle/>
          <a:p>
            <a:pPr algn="ctr">
              <a:defRPr/>
            </a:pPr>
            <a:r>
              <a:rPr lang="tr-TR" sz="2400" b="1" kern="0">
                <a:solidFill>
                  <a:srgbClr val="C00000"/>
                </a:solidFill>
              </a:rPr>
              <a:t>2 Aylık İş Paketi</a:t>
            </a:r>
          </a:p>
        </p:txBody>
      </p:sp>
      <p:cxnSp>
        <p:nvCxnSpPr>
          <p:cNvPr id="9" name="Düz Ok Bağlayıcısı 8">
            <a:extLst>
              <a:ext uri="{FF2B5EF4-FFF2-40B4-BE49-F238E27FC236}">
                <a16:creationId xmlns:a16="http://schemas.microsoft.com/office/drawing/2014/main" id="{7D34D1CE-FC74-4029-8C12-78CC83EA5B34}"/>
              </a:ext>
            </a:extLst>
          </p:cNvPr>
          <p:cNvCxnSpPr>
            <a:cxnSpLocks/>
          </p:cNvCxnSpPr>
          <p:nvPr/>
        </p:nvCxnSpPr>
        <p:spPr>
          <a:xfrm flipH="1" flipV="1">
            <a:off x="7794282" y="2390583"/>
            <a:ext cx="234164" cy="420478"/>
          </a:xfrm>
          <a:prstGeom prst="straightConnector1">
            <a:avLst/>
          </a:prstGeom>
          <a:noFill/>
          <a:ln w="38100" cap="flat" cmpd="sng" algn="ctr">
            <a:solidFill>
              <a:srgbClr val="C00000"/>
            </a:solidFill>
            <a:prstDash val="solid"/>
            <a:headEnd type="oval" w="sm" len="sm"/>
            <a:tailEnd type="triangle"/>
          </a:ln>
          <a:effectLst>
            <a:outerShdw blurRad="40000" dist="23000" dir="5400000" rotWithShape="0">
              <a:srgbClr val="000000">
                <a:alpha val="35000"/>
              </a:srgbClr>
            </a:outerShdw>
          </a:effectLst>
        </p:spPr>
      </p:cxnSp>
      <p:sp>
        <p:nvSpPr>
          <p:cNvPr id="10" name="Metin kutusu 9">
            <a:extLst>
              <a:ext uri="{FF2B5EF4-FFF2-40B4-BE49-F238E27FC236}">
                <a16:creationId xmlns:a16="http://schemas.microsoft.com/office/drawing/2014/main" id="{1FEC46E5-F7E9-4B6B-A3BE-6EE34F813535}"/>
              </a:ext>
            </a:extLst>
          </p:cNvPr>
          <p:cNvSpPr txBox="1"/>
          <p:nvPr/>
        </p:nvSpPr>
        <p:spPr>
          <a:xfrm>
            <a:off x="7263228" y="2742839"/>
            <a:ext cx="167640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400" b="1" i="0" u="none" strike="noStrike" kern="0" cap="none" spc="0" normalizeH="0" baseline="0" noProof="0">
                <a:ln>
                  <a:noFill/>
                </a:ln>
                <a:solidFill>
                  <a:srgbClr val="C00000"/>
                </a:solidFill>
                <a:effectLst/>
                <a:uLnTx/>
                <a:uFillTx/>
              </a:rPr>
              <a:t>YANLIŞ!</a:t>
            </a:r>
          </a:p>
        </p:txBody>
      </p:sp>
      <p:sp>
        <p:nvSpPr>
          <p:cNvPr id="11" name="Title 4">
            <a:extLst>
              <a:ext uri="{FF2B5EF4-FFF2-40B4-BE49-F238E27FC236}">
                <a16:creationId xmlns:a16="http://schemas.microsoft.com/office/drawing/2014/main" id="{CD781AC4-6546-4AD8-AFB5-66DBD4BDE52B}"/>
              </a:ext>
            </a:extLst>
          </p:cNvPr>
          <p:cNvSpPr txBox="1">
            <a:spLocks/>
          </p:cNvSpPr>
          <p:nvPr/>
        </p:nvSpPr>
        <p:spPr>
          <a:xfrm>
            <a:off x="372863" y="185199"/>
            <a:ext cx="10454896" cy="8536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spc="300">
                <a:latin typeface="Roboto" pitchFamily="2" charset="0"/>
                <a:ea typeface="Roboto" pitchFamily="2" charset="0"/>
              </a:rPr>
              <a:t>Personel Giderleri </a:t>
            </a:r>
            <a:r>
              <a:rPr lang="id-ID" sz="4000" b="1" spc="300">
                <a:latin typeface="Roboto" pitchFamily="2" charset="0"/>
                <a:ea typeface="Roboto" pitchFamily="2" charset="0"/>
              </a:rPr>
              <a:t>Formu(G01</a:t>
            </a:r>
            <a:r>
              <a:rPr lang="tr-TR" sz="4000" b="1" spc="300">
                <a:latin typeface="Roboto" pitchFamily="2" charset="0"/>
                <a:ea typeface="Roboto" pitchFamily="2" charset="0"/>
              </a:rPr>
              <a:t>1</a:t>
            </a:r>
            <a:r>
              <a:rPr lang="id-ID" sz="4000" b="1" spc="300">
                <a:latin typeface="Roboto" pitchFamily="2" charset="0"/>
                <a:ea typeface="Roboto" pitchFamily="2" charset="0"/>
              </a:rPr>
              <a:t>)</a:t>
            </a:r>
          </a:p>
        </p:txBody>
      </p:sp>
    </p:spTree>
    <p:extLst>
      <p:ext uri="{BB962C8B-B14F-4D97-AF65-F5344CB8AC3E}">
        <p14:creationId xmlns:p14="http://schemas.microsoft.com/office/powerpoint/2010/main" val="3531597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Düz Ok Bağlayıcısı 11">
            <a:extLst>
              <a:ext uri="{FF2B5EF4-FFF2-40B4-BE49-F238E27FC236}">
                <a16:creationId xmlns:a16="http://schemas.microsoft.com/office/drawing/2014/main" id="{E33590E2-DF22-4153-865B-CC3C3A03AAFB}"/>
              </a:ext>
            </a:extLst>
          </p:cNvPr>
          <p:cNvCxnSpPr/>
          <p:nvPr/>
        </p:nvCxnSpPr>
        <p:spPr>
          <a:xfrm flipH="1" flipV="1">
            <a:off x="7681160" y="5728159"/>
            <a:ext cx="381000" cy="533400"/>
          </a:xfrm>
          <a:prstGeom prst="straightConnector1">
            <a:avLst/>
          </a:prstGeom>
          <a:ln w="38100">
            <a:solidFill>
              <a:srgbClr val="C00000"/>
            </a:solidFill>
            <a:prstDash val="solid"/>
            <a:headEnd type="oval" w="sm" len="sm"/>
            <a:tailEnd type="triangle"/>
          </a:ln>
        </p:spPr>
        <p:style>
          <a:lnRef idx="1">
            <a:schemeClr val="accent1"/>
          </a:lnRef>
          <a:fillRef idx="0">
            <a:schemeClr val="accent1"/>
          </a:fillRef>
          <a:effectRef idx="0">
            <a:schemeClr val="accent1"/>
          </a:effectRef>
          <a:fontRef idx="minor">
            <a:schemeClr val="tx1"/>
          </a:fontRef>
        </p:style>
      </p:cxnSp>
      <p:sp>
        <p:nvSpPr>
          <p:cNvPr id="13" name="Title 4">
            <a:extLst>
              <a:ext uri="{FF2B5EF4-FFF2-40B4-BE49-F238E27FC236}">
                <a16:creationId xmlns:a16="http://schemas.microsoft.com/office/drawing/2014/main" id="{123B4B0F-03DA-4D7E-8EDD-642FDC766407}"/>
              </a:ext>
            </a:extLst>
          </p:cNvPr>
          <p:cNvSpPr txBox="1">
            <a:spLocks/>
          </p:cNvSpPr>
          <p:nvPr/>
        </p:nvSpPr>
        <p:spPr>
          <a:xfrm>
            <a:off x="125213" y="234453"/>
            <a:ext cx="10454896" cy="8536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spc="300">
                <a:latin typeface="Roboto" pitchFamily="2" charset="0"/>
                <a:ea typeface="Roboto" pitchFamily="2" charset="0"/>
              </a:rPr>
              <a:t>KONTROL</a:t>
            </a:r>
            <a:endParaRPr lang="id-ID" sz="4000" b="1" spc="300">
              <a:latin typeface="Roboto" pitchFamily="2" charset="0"/>
              <a:ea typeface="Roboto" pitchFamily="2" charset="0"/>
            </a:endParaRPr>
          </a:p>
        </p:txBody>
      </p:sp>
      <p:sp>
        <p:nvSpPr>
          <p:cNvPr id="14" name="Dikdörtgen: Köşeleri Yuvarlatılmış 13">
            <a:extLst>
              <a:ext uri="{FF2B5EF4-FFF2-40B4-BE49-F238E27FC236}">
                <a16:creationId xmlns:a16="http://schemas.microsoft.com/office/drawing/2014/main" id="{182477A2-649A-40A3-A9F6-7E2F37B6FBCE}"/>
              </a:ext>
            </a:extLst>
          </p:cNvPr>
          <p:cNvSpPr/>
          <p:nvPr/>
        </p:nvSpPr>
        <p:spPr>
          <a:xfrm>
            <a:off x="5292016" y="1185596"/>
            <a:ext cx="1225118" cy="12004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Köşeleri Yuvarlatılmış 14">
            <a:extLst>
              <a:ext uri="{FF2B5EF4-FFF2-40B4-BE49-F238E27FC236}">
                <a16:creationId xmlns:a16="http://schemas.microsoft.com/office/drawing/2014/main" id="{F6D3B1D4-B85C-4BEF-BE4F-DF4DC75D715D}"/>
              </a:ext>
            </a:extLst>
          </p:cNvPr>
          <p:cNvSpPr/>
          <p:nvPr/>
        </p:nvSpPr>
        <p:spPr>
          <a:xfrm>
            <a:off x="5292016" y="1185596"/>
            <a:ext cx="1225118" cy="19530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6" name="Resim 15">
            <a:extLst>
              <a:ext uri="{FF2B5EF4-FFF2-40B4-BE49-F238E27FC236}">
                <a16:creationId xmlns:a16="http://schemas.microsoft.com/office/drawing/2014/main" id="{E22D37E1-3D16-49E7-BA2E-34AB44B8ADC8}"/>
              </a:ext>
            </a:extLst>
          </p:cNvPr>
          <p:cNvPicPr>
            <a:picLocks noChangeAspect="1"/>
          </p:cNvPicPr>
          <p:nvPr/>
        </p:nvPicPr>
        <p:blipFill>
          <a:blip r:embed="rId2"/>
          <a:stretch>
            <a:fillRect/>
          </a:stretch>
        </p:blipFill>
        <p:spPr>
          <a:xfrm>
            <a:off x="982696" y="1097130"/>
            <a:ext cx="8948691" cy="2243404"/>
          </a:xfrm>
          <a:prstGeom prst="rect">
            <a:avLst/>
          </a:prstGeom>
        </p:spPr>
      </p:pic>
      <p:pic>
        <p:nvPicPr>
          <p:cNvPr id="17" name="Resim 16">
            <a:extLst>
              <a:ext uri="{FF2B5EF4-FFF2-40B4-BE49-F238E27FC236}">
                <a16:creationId xmlns:a16="http://schemas.microsoft.com/office/drawing/2014/main" id="{6953E409-30D8-4586-8007-D2FBCB910CEF}"/>
              </a:ext>
            </a:extLst>
          </p:cNvPr>
          <p:cNvPicPr>
            <a:picLocks noChangeAspect="1"/>
          </p:cNvPicPr>
          <p:nvPr/>
        </p:nvPicPr>
        <p:blipFill>
          <a:blip r:embed="rId3"/>
          <a:stretch>
            <a:fillRect/>
          </a:stretch>
        </p:blipFill>
        <p:spPr>
          <a:xfrm>
            <a:off x="1724672" y="3429000"/>
            <a:ext cx="8247356" cy="2916438"/>
          </a:xfrm>
          <a:prstGeom prst="rect">
            <a:avLst/>
          </a:prstGeom>
        </p:spPr>
      </p:pic>
      <p:cxnSp>
        <p:nvCxnSpPr>
          <p:cNvPr id="18" name="Düz Ok Bağlayıcısı 17">
            <a:extLst>
              <a:ext uri="{FF2B5EF4-FFF2-40B4-BE49-F238E27FC236}">
                <a16:creationId xmlns:a16="http://schemas.microsoft.com/office/drawing/2014/main" id="{F8A3A517-3778-4A4B-8A8C-0D98A1253C20}"/>
              </a:ext>
            </a:extLst>
          </p:cNvPr>
          <p:cNvCxnSpPr>
            <a:cxnSpLocks/>
          </p:cNvCxnSpPr>
          <p:nvPr/>
        </p:nvCxnSpPr>
        <p:spPr>
          <a:xfrm flipH="1">
            <a:off x="5673756" y="2978885"/>
            <a:ext cx="3284740" cy="1367161"/>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777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23FC6AC6-E0B4-4237-A732-D9622DE1E3CE}"/>
              </a:ext>
            </a:extLst>
          </p:cNvPr>
          <p:cNvSpPr txBox="1">
            <a:spLocks/>
          </p:cNvSpPr>
          <p:nvPr/>
        </p:nvSpPr>
        <p:spPr>
          <a:xfrm>
            <a:off x="559294" y="473590"/>
            <a:ext cx="10454896" cy="8536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spc="300">
                <a:latin typeface="Roboto" pitchFamily="2" charset="0"/>
                <a:ea typeface="Roboto" pitchFamily="2" charset="0"/>
              </a:rPr>
              <a:t>Dikkat Edilecek Hususlar</a:t>
            </a:r>
            <a:endParaRPr lang="id-ID" sz="4000" b="1" spc="300">
              <a:latin typeface="Roboto" pitchFamily="2" charset="0"/>
              <a:ea typeface="Roboto" pitchFamily="2" charset="0"/>
            </a:endParaRPr>
          </a:p>
        </p:txBody>
      </p:sp>
      <p:cxnSp>
        <p:nvCxnSpPr>
          <p:cNvPr id="14" name="Straight Connector 3">
            <a:extLst>
              <a:ext uri="{FF2B5EF4-FFF2-40B4-BE49-F238E27FC236}">
                <a16:creationId xmlns:a16="http://schemas.microsoft.com/office/drawing/2014/main" id="{18BDA320-1F37-4263-A3F7-64FCE6A2D2F4}"/>
              </a:ext>
            </a:extLst>
          </p:cNvPr>
          <p:cNvCxnSpPr/>
          <p:nvPr/>
        </p:nvCxnSpPr>
        <p:spPr>
          <a:xfrm>
            <a:off x="1985696" y="3109404"/>
            <a:ext cx="914986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5" name="Group 9">
            <a:extLst>
              <a:ext uri="{FF2B5EF4-FFF2-40B4-BE49-F238E27FC236}">
                <a16:creationId xmlns:a16="http://schemas.microsoft.com/office/drawing/2014/main" id="{59BD02B8-C0C7-4C5A-A828-F49444495B24}"/>
              </a:ext>
            </a:extLst>
          </p:cNvPr>
          <p:cNvGrpSpPr/>
          <p:nvPr/>
        </p:nvGrpSpPr>
        <p:grpSpPr>
          <a:xfrm>
            <a:off x="1717775" y="2841483"/>
            <a:ext cx="535841" cy="535841"/>
            <a:chOff x="4487382" y="501651"/>
            <a:chExt cx="801408" cy="801408"/>
          </a:xfrm>
        </p:grpSpPr>
        <p:sp>
          <p:nvSpPr>
            <p:cNvPr id="16" name="Oval 15">
              <a:extLst>
                <a:ext uri="{FF2B5EF4-FFF2-40B4-BE49-F238E27FC236}">
                  <a16:creationId xmlns:a16="http://schemas.microsoft.com/office/drawing/2014/main" id="{023143FB-DD1A-48FE-970F-46CA04E9C454}"/>
                </a:ext>
              </a:extLst>
            </p:cNvPr>
            <p:cNvSpPr/>
            <p:nvPr/>
          </p:nvSpPr>
          <p:spPr>
            <a:xfrm>
              <a:off x="4487382" y="501651"/>
              <a:ext cx="801408" cy="801408"/>
            </a:xfrm>
            <a:prstGeom prst="ellipse">
              <a:avLst/>
            </a:prstGeom>
            <a:noFill/>
            <a:ln w="38100">
              <a:solidFill>
                <a:srgbClr val="F27B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27B19"/>
                </a:solidFill>
              </a:endParaRPr>
            </a:p>
          </p:txBody>
        </p:sp>
        <p:sp>
          <p:nvSpPr>
            <p:cNvPr id="17" name="Oval 16">
              <a:extLst>
                <a:ext uri="{FF2B5EF4-FFF2-40B4-BE49-F238E27FC236}">
                  <a16:creationId xmlns:a16="http://schemas.microsoft.com/office/drawing/2014/main" id="{43E77A7A-D57E-4049-9793-08B2EABE0146}"/>
                </a:ext>
              </a:extLst>
            </p:cNvPr>
            <p:cNvSpPr/>
            <p:nvPr/>
          </p:nvSpPr>
          <p:spPr>
            <a:xfrm>
              <a:off x="4602556" y="619923"/>
              <a:ext cx="571061" cy="571061"/>
            </a:xfrm>
            <a:prstGeom prst="ellipse">
              <a:avLst/>
            </a:prstGeom>
            <a:solidFill>
              <a:srgbClr val="F27B19"/>
            </a:solidFill>
            <a:ln>
              <a:solidFill>
                <a:srgbClr val="F27B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27B19"/>
                </a:solidFill>
              </a:endParaRPr>
            </a:p>
          </p:txBody>
        </p:sp>
      </p:grpSp>
      <p:sp>
        <p:nvSpPr>
          <p:cNvPr id="18" name="Title 4">
            <a:extLst>
              <a:ext uri="{FF2B5EF4-FFF2-40B4-BE49-F238E27FC236}">
                <a16:creationId xmlns:a16="http://schemas.microsoft.com/office/drawing/2014/main" id="{D343D381-7E00-41E4-B3A5-3A2DD203729B}"/>
              </a:ext>
            </a:extLst>
          </p:cNvPr>
          <p:cNvSpPr txBox="1">
            <a:spLocks/>
          </p:cNvSpPr>
          <p:nvPr/>
        </p:nvSpPr>
        <p:spPr>
          <a:xfrm>
            <a:off x="1517229" y="2003762"/>
            <a:ext cx="1307191" cy="7270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6000" b="1">
                <a:latin typeface="Roboto" pitchFamily="2" charset="0"/>
                <a:ea typeface="Roboto" pitchFamily="2" charset="0"/>
              </a:rPr>
              <a:t>0</a:t>
            </a:r>
            <a:r>
              <a:rPr lang="id-ID" sz="6000" b="1">
                <a:solidFill>
                  <a:srgbClr val="F27B19"/>
                </a:solidFill>
                <a:latin typeface="Roboto" pitchFamily="2" charset="0"/>
                <a:ea typeface="Roboto" pitchFamily="2" charset="0"/>
              </a:rPr>
              <a:t>1.</a:t>
            </a:r>
          </a:p>
        </p:txBody>
      </p:sp>
      <p:sp>
        <p:nvSpPr>
          <p:cNvPr id="19" name="Title 4">
            <a:extLst>
              <a:ext uri="{FF2B5EF4-FFF2-40B4-BE49-F238E27FC236}">
                <a16:creationId xmlns:a16="http://schemas.microsoft.com/office/drawing/2014/main" id="{935CE292-85E9-40F6-84B5-EEB68152CDC2}"/>
              </a:ext>
            </a:extLst>
          </p:cNvPr>
          <p:cNvSpPr txBox="1">
            <a:spLocks/>
          </p:cNvSpPr>
          <p:nvPr/>
        </p:nvSpPr>
        <p:spPr>
          <a:xfrm>
            <a:off x="3732367" y="1925143"/>
            <a:ext cx="1307191" cy="7270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6000" b="1">
                <a:latin typeface="Roboto" pitchFamily="2" charset="0"/>
                <a:ea typeface="Roboto" pitchFamily="2" charset="0"/>
              </a:rPr>
              <a:t>0</a:t>
            </a:r>
            <a:r>
              <a:rPr lang="id-ID" sz="6000" b="1">
                <a:solidFill>
                  <a:srgbClr val="F27B19"/>
                </a:solidFill>
                <a:latin typeface="Roboto" pitchFamily="2" charset="0"/>
                <a:ea typeface="Roboto" pitchFamily="2" charset="0"/>
              </a:rPr>
              <a:t>2.</a:t>
            </a:r>
          </a:p>
        </p:txBody>
      </p:sp>
      <p:sp>
        <p:nvSpPr>
          <p:cNvPr id="20" name="Title 4">
            <a:extLst>
              <a:ext uri="{FF2B5EF4-FFF2-40B4-BE49-F238E27FC236}">
                <a16:creationId xmlns:a16="http://schemas.microsoft.com/office/drawing/2014/main" id="{EBB31A8A-42CF-4FD5-83A9-5B1F0911B0E1}"/>
              </a:ext>
            </a:extLst>
          </p:cNvPr>
          <p:cNvSpPr txBox="1">
            <a:spLocks/>
          </p:cNvSpPr>
          <p:nvPr/>
        </p:nvSpPr>
        <p:spPr>
          <a:xfrm>
            <a:off x="6033053" y="1892163"/>
            <a:ext cx="1307191" cy="7270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6000" b="1">
                <a:latin typeface="Roboto" pitchFamily="2" charset="0"/>
                <a:ea typeface="Roboto" pitchFamily="2" charset="0"/>
              </a:rPr>
              <a:t>0</a:t>
            </a:r>
            <a:r>
              <a:rPr lang="id-ID" sz="6000" b="1">
                <a:solidFill>
                  <a:srgbClr val="F27B19"/>
                </a:solidFill>
                <a:latin typeface="Roboto" pitchFamily="2" charset="0"/>
                <a:ea typeface="Roboto" pitchFamily="2" charset="0"/>
              </a:rPr>
              <a:t>3.</a:t>
            </a:r>
          </a:p>
        </p:txBody>
      </p:sp>
      <p:sp>
        <p:nvSpPr>
          <p:cNvPr id="21" name="Title 4">
            <a:extLst>
              <a:ext uri="{FF2B5EF4-FFF2-40B4-BE49-F238E27FC236}">
                <a16:creationId xmlns:a16="http://schemas.microsoft.com/office/drawing/2014/main" id="{8D740B0C-83B5-4565-A356-8E90AAF34895}"/>
              </a:ext>
            </a:extLst>
          </p:cNvPr>
          <p:cNvSpPr txBox="1">
            <a:spLocks/>
          </p:cNvSpPr>
          <p:nvPr/>
        </p:nvSpPr>
        <p:spPr>
          <a:xfrm>
            <a:off x="8383530" y="1886071"/>
            <a:ext cx="1307191" cy="7270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6000" b="1">
                <a:latin typeface="Roboto" pitchFamily="2" charset="0"/>
                <a:ea typeface="Roboto" pitchFamily="2" charset="0"/>
              </a:rPr>
              <a:t>0</a:t>
            </a:r>
            <a:r>
              <a:rPr lang="id-ID" sz="6000" b="1">
                <a:solidFill>
                  <a:srgbClr val="F27B19"/>
                </a:solidFill>
                <a:latin typeface="Roboto" pitchFamily="2" charset="0"/>
                <a:ea typeface="Roboto" pitchFamily="2" charset="0"/>
              </a:rPr>
              <a:t>4.</a:t>
            </a:r>
          </a:p>
        </p:txBody>
      </p:sp>
      <p:sp>
        <p:nvSpPr>
          <p:cNvPr id="22" name="Title 1">
            <a:extLst>
              <a:ext uri="{FF2B5EF4-FFF2-40B4-BE49-F238E27FC236}">
                <a16:creationId xmlns:a16="http://schemas.microsoft.com/office/drawing/2014/main" id="{B45ED42A-BEB0-43D9-BFC4-80C4C56CF467}"/>
              </a:ext>
            </a:extLst>
          </p:cNvPr>
          <p:cNvSpPr txBox="1">
            <a:spLocks/>
          </p:cNvSpPr>
          <p:nvPr/>
        </p:nvSpPr>
        <p:spPr>
          <a:xfrm>
            <a:off x="559295" y="3546418"/>
            <a:ext cx="2920752" cy="1855446"/>
          </a:xfrm>
          <a:prstGeom prst="rect">
            <a:avLst/>
          </a:prstGeom>
        </p:spPr>
        <p:txBody>
          <a:bodyPr>
            <a:noAutofit/>
          </a:bodyPr>
          <a:lstStyle>
            <a:lvl1pPr algn="l" defTabSz="1828800" rtl="0" eaLnBrk="1" latinLnBrk="0" hangingPunct="1">
              <a:lnSpc>
                <a:spcPct val="90000"/>
              </a:lnSpc>
              <a:spcBef>
                <a:spcPct val="0"/>
              </a:spcBef>
              <a:buNone/>
              <a:defRPr sz="3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US" sz="1400" dirty="0" err="1">
                <a:latin typeface="Roboto" pitchFamily="2" charset="0"/>
                <a:ea typeface="Roboto" pitchFamily="2" charset="0"/>
              </a:rPr>
              <a:t>Fazla</a:t>
            </a:r>
            <a:r>
              <a:rPr lang="en-US" sz="1400" dirty="0">
                <a:latin typeface="Roboto" pitchFamily="2" charset="0"/>
                <a:ea typeface="Roboto" pitchFamily="2" charset="0"/>
              </a:rPr>
              <a:t> </a:t>
            </a:r>
            <a:r>
              <a:rPr lang="en-US" sz="1400" dirty="0" err="1">
                <a:latin typeface="Roboto" pitchFamily="2" charset="0"/>
                <a:ea typeface="Roboto" pitchFamily="2" charset="0"/>
              </a:rPr>
              <a:t>mesai</a:t>
            </a:r>
            <a:r>
              <a:rPr lang="en-US" sz="1400" dirty="0">
                <a:latin typeface="Roboto" pitchFamily="2" charset="0"/>
                <a:ea typeface="Roboto" pitchFamily="2" charset="0"/>
              </a:rPr>
              <a:t>, prim, </a:t>
            </a:r>
            <a:r>
              <a:rPr lang="en-US" sz="1400" dirty="0" err="1">
                <a:latin typeface="Roboto" pitchFamily="2" charset="0"/>
                <a:ea typeface="Roboto" pitchFamily="2" charset="0"/>
              </a:rPr>
              <a:t>ihbar</a:t>
            </a:r>
            <a:r>
              <a:rPr lang="en-US" sz="1400" dirty="0">
                <a:latin typeface="Roboto" pitchFamily="2" charset="0"/>
                <a:ea typeface="Roboto" pitchFamily="2" charset="0"/>
              </a:rPr>
              <a:t> ve </a:t>
            </a:r>
            <a:r>
              <a:rPr lang="en-US" sz="1400" dirty="0" err="1">
                <a:latin typeface="Roboto" pitchFamily="2" charset="0"/>
                <a:ea typeface="Roboto" pitchFamily="2" charset="0"/>
              </a:rPr>
              <a:t>kıdem</a:t>
            </a:r>
            <a:r>
              <a:rPr lang="en-US" sz="1400" dirty="0">
                <a:latin typeface="Roboto" pitchFamily="2" charset="0"/>
                <a:ea typeface="Roboto" pitchFamily="2" charset="0"/>
              </a:rPr>
              <a:t> </a:t>
            </a:r>
            <a:r>
              <a:rPr lang="en-US" sz="1400" dirty="0" err="1">
                <a:latin typeface="Roboto" pitchFamily="2" charset="0"/>
                <a:ea typeface="Roboto" pitchFamily="2" charset="0"/>
              </a:rPr>
              <a:t>tazminatı</a:t>
            </a:r>
            <a:r>
              <a:rPr lang="en-US" sz="1400" dirty="0">
                <a:latin typeface="Roboto" pitchFamily="2" charset="0"/>
                <a:ea typeface="Roboto" pitchFamily="2" charset="0"/>
              </a:rPr>
              <a:t>, </a:t>
            </a:r>
            <a:r>
              <a:rPr lang="en-US" sz="1400" dirty="0" err="1">
                <a:latin typeface="Roboto" pitchFamily="2" charset="0"/>
                <a:ea typeface="Roboto" pitchFamily="2" charset="0"/>
              </a:rPr>
              <a:t>temettü</a:t>
            </a:r>
            <a:r>
              <a:rPr lang="en-US" sz="1400" dirty="0">
                <a:latin typeface="Roboto" pitchFamily="2" charset="0"/>
                <a:ea typeface="Roboto" pitchFamily="2" charset="0"/>
              </a:rPr>
              <a:t> </a:t>
            </a:r>
            <a:r>
              <a:rPr lang="en-US" sz="1400" dirty="0" err="1">
                <a:latin typeface="Roboto" pitchFamily="2" charset="0"/>
                <a:ea typeface="Roboto" pitchFamily="2" charset="0"/>
              </a:rPr>
              <a:t>ödemesi</a:t>
            </a:r>
            <a:r>
              <a:rPr lang="en-US" sz="1400" dirty="0">
                <a:latin typeface="Roboto" pitchFamily="2" charset="0"/>
                <a:ea typeface="Roboto" pitchFamily="2" charset="0"/>
              </a:rPr>
              <a:t>, </a:t>
            </a:r>
            <a:r>
              <a:rPr lang="en-US" sz="1400" dirty="0" err="1">
                <a:latin typeface="Roboto" pitchFamily="2" charset="0"/>
                <a:ea typeface="Roboto" pitchFamily="2" charset="0"/>
              </a:rPr>
              <a:t>huzur</a:t>
            </a:r>
            <a:r>
              <a:rPr lang="en-US" sz="1400" dirty="0">
                <a:latin typeface="Roboto" pitchFamily="2" charset="0"/>
                <a:ea typeface="Roboto" pitchFamily="2" charset="0"/>
              </a:rPr>
              <a:t> </a:t>
            </a:r>
            <a:r>
              <a:rPr lang="en-US" sz="1400" dirty="0" err="1">
                <a:latin typeface="Roboto" pitchFamily="2" charset="0"/>
                <a:ea typeface="Roboto" pitchFamily="2" charset="0"/>
              </a:rPr>
              <a:t>hakkı</a:t>
            </a:r>
            <a:r>
              <a:rPr lang="en-US" sz="1400" dirty="0">
                <a:latin typeface="Roboto" pitchFamily="2" charset="0"/>
                <a:ea typeface="Roboto" pitchFamily="2" charset="0"/>
              </a:rPr>
              <a:t>, </a:t>
            </a:r>
            <a:r>
              <a:rPr lang="en-US" sz="1400" b="1" dirty="0" err="1">
                <a:latin typeface="Roboto" pitchFamily="2" charset="0"/>
                <a:ea typeface="Roboto" pitchFamily="2" charset="0"/>
              </a:rPr>
              <a:t>huzur</a:t>
            </a:r>
            <a:r>
              <a:rPr lang="en-US" sz="1400" b="1" dirty="0">
                <a:latin typeface="Roboto" pitchFamily="2" charset="0"/>
                <a:ea typeface="Roboto" pitchFamily="2" charset="0"/>
              </a:rPr>
              <a:t> </a:t>
            </a:r>
            <a:r>
              <a:rPr lang="en-US" sz="1400" b="1" dirty="0" err="1">
                <a:latin typeface="Roboto" pitchFamily="2" charset="0"/>
                <a:ea typeface="Roboto" pitchFamily="2" charset="0"/>
              </a:rPr>
              <a:t>hakkı</a:t>
            </a:r>
            <a:r>
              <a:rPr lang="en-US" sz="1400" b="1" dirty="0">
                <a:latin typeface="Roboto" pitchFamily="2" charset="0"/>
                <a:ea typeface="Roboto" pitchFamily="2" charset="0"/>
              </a:rPr>
              <a:t> </a:t>
            </a:r>
            <a:r>
              <a:rPr lang="en-US" sz="1400" b="1" dirty="0" err="1">
                <a:latin typeface="Roboto" pitchFamily="2" charset="0"/>
                <a:ea typeface="Roboto" pitchFamily="2" charset="0"/>
              </a:rPr>
              <a:t>ücreti</a:t>
            </a:r>
            <a:r>
              <a:rPr lang="en-US" sz="1400" b="1" dirty="0">
                <a:solidFill>
                  <a:srgbClr val="FF0000"/>
                </a:solidFill>
                <a:latin typeface="Roboto" pitchFamily="2" charset="0"/>
                <a:ea typeface="Roboto" pitchFamily="2" charset="0"/>
              </a:rPr>
              <a:t>,</a:t>
            </a:r>
            <a:r>
              <a:rPr lang="en-US" sz="1400" dirty="0">
                <a:latin typeface="Roboto" pitchFamily="2" charset="0"/>
                <a:ea typeface="Roboto" pitchFamily="2" charset="0"/>
              </a:rPr>
              <a:t> </a:t>
            </a:r>
            <a:r>
              <a:rPr lang="en-US" sz="1400" dirty="0" err="1">
                <a:latin typeface="Roboto" pitchFamily="2" charset="0"/>
                <a:ea typeface="Roboto" pitchFamily="2" charset="0"/>
              </a:rPr>
              <a:t>izin</a:t>
            </a:r>
            <a:r>
              <a:rPr lang="en-US" sz="1400" dirty="0">
                <a:latin typeface="Roboto" pitchFamily="2" charset="0"/>
                <a:ea typeface="Roboto" pitchFamily="2" charset="0"/>
              </a:rPr>
              <a:t> </a:t>
            </a:r>
            <a:r>
              <a:rPr lang="en-US" sz="1400" dirty="0" err="1">
                <a:latin typeface="Roboto" pitchFamily="2" charset="0"/>
                <a:ea typeface="Roboto" pitchFamily="2" charset="0"/>
              </a:rPr>
              <a:t>ücretleri</a:t>
            </a:r>
            <a:r>
              <a:rPr lang="en-US" sz="1400" dirty="0">
                <a:latin typeface="Roboto" pitchFamily="2" charset="0"/>
                <a:ea typeface="Roboto" pitchFamily="2" charset="0"/>
              </a:rPr>
              <a:t> (</a:t>
            </a:r>
            <a:r>
              <a:rPr lang="en-US" sz="1400" dirty="0" err="1">
                <a:latin typeface="Roboto" pitchFamily="2" charset="0"/>
                <a:ea typeface="Roboto" pitchFamily="2" charset="0"/>
              </a:rPr>
              <a:t>kullanılmayan</a:t>
            </a:r>
            <a:r>
              <a:rPr lang="en-US" sz="1400" dirty="0">
                <a:latin typeface="Roboto" pitchFamily="2" charset="0"/>
                <a:ea typeface="Roboto" pitchFamily="2" charset="0"/>
              </a:rPr>
              <a:t> </a:t>
            </a:r>
            <a:r>
              <a:rPr lang="en-US" sz="1400" dirty="0" err="1">
                <a:latin typeface="Roboto" pitchFamily="2" charset="0"/>
                <a:ea typeface="Roboto" pitchFamily="2" charset="0"/>
              </a:rPr>
              <a:t>yasal</a:t>
            </a:r>
            <a:r>
              <a:rPr lang="en-US" sz="1400" dirty="0">
                <a:latin typeface="Roboto" pitchFamily="2" charset="0"/>
                <a:ea typeface="Roboto" pitchFamily="2" charset="0"/>
              </a:rPr>
              <a:t> </a:t>
            </a:r>
            <a:r>
              <a:rPr lang="en-US" sz="1400" dirty="0" err="1">
                <a:latin typeface="Roboto" pitchFamily="2" charset="0"/>
                <a:ea typeface="Roboto" pitchFamily="2" charset="0"/>
              </a:rPr>
              <a:t>yıllık</a:t>
            </a:r>
            <a:r>
              <a:rPr lang="en-US" sz="1400" dirty="0">
                <a:latin typeface="Roboto" pitchFamily="2" charset="0"/>
                <a:ea typeface="Roboto" pitchFamily="2" charset="0"/>
              </a:rPr>
              <a:t> </a:t>
            </a:r>
            <a:r>
              <a:rPr lang="en-US" sz="1400" dirty="0" err="1">
                <a:latin typeface="Roboto" pitchFamily="2" charset="0"/>
                <a:ea typeface="Roboto" pitchFamily="2" charset="0"/>
              </a:rPr>
              <a:t>izinlere</a:t>
            </a:r>
            <a:r>
              <a:rPr lang="en-US" sz="1400" dirty="0">
                <a:latin typeface="Roboto" pitchFamily="2" charset="0"/>
                <a:ea typeface="Roboto" pitchFamily="2" charset="0"/>
              </a:rPr>
              <a:t> </a:t>
            </a:r>
            <a:r>
              <a:rPr lang="en-US" sz="1400" dirty="0" err="1">
                <a:latin typeface="Roboto" pitchFamily="2" charset="0"/>
                <a:ea typeface="Roboto" pitchFamily="2" charset="0"/>
              </a:rPr>
              <a:t>ait</a:t>
            </a:r>
            <a:r>
              <a:rPr lang="en-US" sz="1400" dirty="0">
                <a:latin typeface="Roboto" pitchFamily="2" charset="0"/>
                <a:ea typeface="Roboto" pitchFamily="2" charset="0"/>
              </a:rPr>
              <a:t> </a:t>
            </a:r>
            <a:r>
              <a:rPr lang="en-US" sz="1400" dirty="0" err="1">
                <a:latin typeface="Roboto" pitchFamily="2" charset="0"/>
                <a:ea typeface="Roboto" pitchFamily="2" charset="0"/>
              </a:rPr>
              <a:t>ücretler</a:t>
            </a:r>
            <a:r>
              <a:rPr lang="en-US" sz="1400" dirty="0">
                <a:latin typeface="Roboto" pitchFamily="2" charset="0"/>
                <a:ea typeface="Roboto" pitchFamily="2" charset="0"/>
              </a:rPr>
              <a:t>), </a:t>
            </a:r>
            <a:r>
              <a:rPr lang="en-US" sz="1400" dirty="0" err="1">
                <a:latin typeface="Roboto" pitchFamily="2" charset="0"/>
                <a:ea typeface="Roboto" pitchFamily="2" charset="0"/>
              </a:rPr>
              <a:t>özel</a:t>
            </a:r>
            <a:r>
              <a:rPr lang="en-US" sz="1400" dirty="0">
                <a:latin typeface="Roboto" pitchFamily="2" charset="0"/>
                <a:ea typeface="Roboto" pitchFamily="2" charset="0"/>
              </a:rPr>
              <a:t> </a:t>
            </a:r>
            <a:r>
              <a:rPr lang="en-US" sz="1400" dirty="0" err="1">
                <a:latin typeface="Roboto" pitchFamily="2" charset="0"/>
                <a:ea typeface="Roboto" pitchFamily="2" charset="0"/>
              </a:rPr>
              <a:t>sigorta</a:t>
            </a:r>
            <a:r>
              <a:rPr lang="en-US" sz="1400" dirty="0">
                <a:latin typeface="Roboto" pitchFamily="2" charset="0"/>
                <a:ea typeface="Roboto" pitchFamily="2" charset="0"/>
              </a:rPr>
              <a:t> </a:t>
            </a:r>
            <a:r>
              <a:rPr lang="en-US" sz="1400" dirty="0" err="1">
                <a:latin typeface="Roboto" pitchFamily="2" charset="0"/>
                <a:ea typeface="Roboto" pitchFamily="2" charset="0"/>
              </a:rPr>
              <a:t>giderleri</a:t>
            </a:r>
            <a:r>
              <a:rPr lang="tr-TR" sz="1400" dirty="0">
                <a:latin typeface="Roboto" pitchFamily="2" charset="0"/>
                <a:ea typeface="Roboto" pitchFamily="2" charset="0"/>
              </a:rPr>
              <a:t>, personele nakdi ya da ayni olarak verilen yemek ve servis/ulaşım giderleri ile her türlü sosyal yardımlar </a:t>
            </a:r>
            <a:r>
              <a:rPr lang="tr-TR" sz="1400" b="1" dirty="0">
                <a:solidFill>
                  <a:srgbClr val="FF0000"/>
                </a:solidFill>
                <a:latin typeface="Roboto" pitchFamily="2" charset="0"/>
                <a:ea typeface="Roboto" pitchFamily="2" charset="0"/>
              </a:rPr>
              <a:t>DESTEKLENMEMEKTEDİR!!!!</a:t>
            </a:r>
          </a:p>
          <a:p>
            <a:pPr algn="ctr"/>
            <a:endParaRPr lang="tr-TR" sz="1400" b="1" dirty="0">
              <a:solidFill>
                <a:srgbClr val="FF0000"/>
              </a:solidFill>
              <a:latin typeface="Roboto" pitchFamily="2" charset="0"/>
              <a:ea typeface="Roboto" pitchFamily="2" charset="0"/>
            </a:endParaRPr>
          </a:p>
          <a:p>
            <a:pPr algn="ctr"/>
            <a:endParaRPr lang="tr-TR" sz="1400" b="1" dirty="0">
              <a:solidFill>
                <a:srgbClr val="FF0000"/>
              </a:solidFill>
              <a:latin typeface="Roboto" pitchFamily="2" charset="0"/>
              <a:ea typeface="Roboto" pitchFamily="2" charset="0"/>
            </a:endParaRPr>
          </a:p>
        </p:txBody>
      </p:sp>
      <p:sp>
        <p:nvSpPr>
          <p:cNvPr id="23" name="Title 1">
            <a:extLst>
              <a:ext uri="{FF2B5EF4-FFF2-40B4-BE49-F238E27FC236}">
                <a16:creationId xmlns:a16="http://schemas.microsoft.com/office/drawing/2014/main" id="{67109B86-140B-4A9E-ACF8-5348AE11F75D}"/>
              </a:ext>
            </a:extLst>
          </p:cNvPr>
          <p:cNvSpPr txBox="1">
            <a:spLocks/>
          </p:cNvSpPr>
          <p:nvPr/>
        </p:nvSpPr>
        <p:spPr>
          <a:xfrm>
            <a:off x="3677711" y="3520132"/>
            <a:ext cx="1698748" cy="1855446"/>
          </a:xfrm>
          <a:prstGeom prst="rect">
            <a:avLst/>
          </a:prstGeom>
        </p:spPr>
        <p:txBody>
          <a:bodyPr>
            <a:noAutofit/>
          </a:bodyPr>
          <a:lstStyle>
            <a:lvl1pPr algn="l" defTabSz="1828800" rtl="0" eaLnBrk="1" latinLnBrk="0" hangingPunct="1">
              <a:lnSpc>
                <a:spcPct val="90000"/>
              </a:lnSpc>
              <a:spcBef>
                <a:spcPct val="0"/>
              </a:spcBef>
              <a:buNone/>
              <a:defRPr sz="3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1400" dirty="0">
                <a:latin typeface="Roboto" pitchFamily="2" charset="0"/>
                <a:ea typeface="Roboto" pitchFamily="2" charset="0"/>
              </a:rPr>
              <a:t>Anonim şirketlerin yönetim kurulu üyeleri ile </a:t>
            </a:r>
            <a:r>
              <a:rPr lang="tr-TR" sz="1400" dirty="0" err="1">
                <a:latin typeface="Roboto" pitchFamily="2" charset="0"/>
                <a:ea typeface="Roboto" pitchFamily="2" charset="0"/>
              </a:rPr>
              <a:t>limited</a:t>
            </a:r>
            <a:r>
              <a:rPr lang="tr-TR" sz="1400" dirty="0">
                <a:latin typeface="Roboto" pitchFamily="2" charset="0"/>
                <a:ea typeface="Roboto" pitchFamily="2" charset="0"/>
              </a:rPr>
              <a:t> şirket müdürlerinin projede görev alması durumunda </a:t>
            </a:r>
          </a:p>
          <a:p>
            <a:pPr algn="ctr"/>
            <a:r>
              <a:rPr lang="tr-TR" sz="1400" b="1" dirty="0">
                <a:latin typeface="Roboto" pitchFamily="2" charset="0"/>
                <a:ea typeface="Roboto" pitchFamily="2" charset="0"/>
              </a:rPr>
              <a:t>GENEL KURUL KARARI</a:t>
            </a:r>
          </a:p>
          <a:p>
            <a:pPr algn="ctr"/>
            <a:r>
              <a:rPr lang="tr-TR" sz="1400" b="1" dirty="0">
                <a:latin typeface="Roboto" pitchFamily="2" charset="0"/>
                <a:ea typeface="Roboto" pitchFamily="2" charset="0"/>
              </a:rPr>
              <a:t>Mutlaka alınmalı</a:t>
            </a:r>
          </a:p>
          <a:p>
            <a:pPr algn="ctr"/>
            <a:r>
              <a:rPr lang="tr-TR" sz="1400" b="1" dirty="0">
                <a:latin typeface="Roboto" pitchFamily="2" charset="0"/>
                <a:ea typeface="Roboto" pitchFamily="2" charset="0"/>
              </a:rPr>
              <a:t>Genel kurul kararında ücretin ödenmeye başladığı tarih ve ücret tutarı net bir şekilde ifade edilmelidir</a:t>
            </a:r>
            <a:endParaRPr lang="id-ID" sz="1400" b="1" dirty="0">
              <a:latin typeface="Roboto" pitchFamily="2" charset="0"/>
              <a:ea typeface="Roboto" pitchFamily="2" charset="0"/>
            </a:endParaRPr>
          </a:p>
        </p:txBody>
      </p:sp>
      <p:sp>
        <p:nvSpPr>
          <p:cNvPr id="24" name="Title 1">
            <a:extLst>
              <a:ext uri="{FF2B5EF4-FFF2-40B4-BE49-F238E27FC236}">
                <a16:creationId xmlns:a16="http://schemas.microsoft.com/office/drawing/2014/main" id="{EF3B86D9-47F3-4499-9AEF-79BE636EF65E}"/>
              </a:ext>
            </a:extLst>
          </p:cNvPr>
          <p:cNvSpPr txBox="1">
            <a:spLocks/>
          </p:cNvSpPr>
          <p:nvPr/>
        </p:nvSpPr>
        <p:spPr>
          <a:xfrm>
            <a:off x="6044775" y="3546418"/>
            <a:ext cx="2096047" cy="1855446"/>
          </a:xfrm>
          <a:prstGeom prst="rect">
            <a:avLst/>
          </a:prstGeom>
        </p:spPr>
        <p:txBody>
          <a:bodyPr>
            <a:noAutofit/>
          </a:bodyPr>
          <a:lstStyle>
            <a:lvl1pPr algn="l" defTabSz="1828800" rtl="0" eaLnBrk="1" latinLnBrk="0" hangingPunct="1">
              <a:lnSpc>
                <a:spcPct val="90000"/>
              </a:lnSpc>
              <a:spcBef>
                <a:spcPct val="0"/>
              </a:spcBef>
              <a:buNone/>
              <a:defRPr sz="3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US" sz="1400" dirty="0" err="1">
                <a:latin typeface="Roboto" pitchFamily="2" charset="0"/>
                <a:ea typeface="Roboto" pitchFamily="2" charset="0"/>
              </a:rPr>
              <a:t>Personel</a:t>
            </a:r>
            <a:r>
              <a:rPr lang="en-US" sz="1400" dirty="0">
                <a:latin typeface="Roboto" pitchFamily="2" charset="0"/>
                <a:ea typeface="Roboto" pitchFamily="2" charset="0"/>
              </a:rPr>
              <a:t> </a:t>
            </a:r>
            <a:r>
              <a:rPr lang="en-US" sz="1400" dirty="0" err="1">
                <a:latin typeface="Roboto" pitchFamily="2" charset="0"/>
                <a:ea typeface="Roboto" pitchFamily="2" charset="0"/>
              </a:rPr>
              <a:t>ücretlerinin</a:t>
            </a:r>
            <a:r>
              <a:rPr lang="en-US" sz="1400" dirty="0">
                <a:latin typeface="Roboto" pitchFamily="2" charset="0"/>
                <a:ea typeface="Roboto" pitchFamily="2" charset="0"/>
              </a:rPr>
              <a:t> </a:t>
            </a:r>
            <a:r>
              <a:rPr lang="en-US" sz="1400" dirty="0" err="1">
                <a:latin typeface="Roboto" pitchFamily="2" charset="0"/>
                <a:ea typeface="Roboto" pitchFamily="2" charset="0"/>
              </a:rPr>
              <a:t>desteklenmesi</a:t>
            </a:r>
            <a:r>
              <a:rPr lang="en-US" sz="1400" dirty="0">
                <a:latin typeface="Roboto" pitchFamily="2" charset="0"/>
                <a:ea typeface="Roboto" pitchFamily="2" charset="0"/>
              </a:rPr>
              <a:t> </a:t>
            </a:r>
            <a:r>
              <a:rPr lang="en-US" sz="1400" dirty="0" err="1">
                <a:latin typeface="Roboto" pitchFamily="2" charset="0"/>
                <a:ea typeface="Roboto" pitchFamily="2" charset="0"/>
              </a:rPr>
              <a:t>için</a:t>
            </a:r>
            <a:r>
              <a:rPr lang="en-US" sz="1400" dirty="0">
                <a:latin typeface="Roboto" pitchFamily="2" charset="0"/>
                <a:ea typeface="Roboto" pitchFamily="2" charset="0"/>
              </a:rPr>
              <a:t> net </a:t>
            </a:r>
            <a:r>
              <a:rPr lang="en-US" sz="1400" dirty="0" err="1">
                <a:latin typeface="Roboto" pitchFamily="2" charset="0"/>
                <a:ea typeface="Roboto" pitchFamily="2" charset="0"/>
              </a:rPr>
              <a:t>ücretin</a:t>
            </a:r>
            <a:r>
              <a:rPr lang="en-US" sz="1400" dirty="0">
                <a:latin typeface="Roboto" pitchFamily="2" charset="0"/>
                <a:ea typeface="Roboto" pitchFamily="2" charset="0"/>
              </a:rPr>
              <a:t> </a:t>
            </a:r>
            <a:r>
              <a:rPr lang="en-US" sz="1400" dirty="0" err="1">
                <a:latin typeface="Roboto" pitchFamily="2" charset="0"/>
                <a:ea typeface="Roboto" pitchFamily="2" charset="0"/>
              </a:rPr>
              <a:t>tamamının</a:t>
            </a:r>
            <a:r>
              <a:rPr lang="en-US" sz="1400" dirty="0">
                <a:latin typeface="Roboto" pitchFamily="2" charset="0"/>
                <a:ea typeface="Roboto" pitchFamily="2" charset="0"/>
              </a:rPr>
              <a:t> </a:t>
            </a:r>
            <a:r>
              <a:rPr lang="en-US" sz="1400" dirty="0" err="1">
                <a:latin typeface="Roboto" pitchFamily="2" charset="0"/>
                <a:ea typeface="Roboto" pitchFamily="2" charset="0"/>
              </a:rPr>
              <a:t>veya</a:t>
            </a:r>
            <a:r>
              <a:rPr lang="en-US" sz="1400" dirty="0">
                <a:latin typeface="Roboto" pitchFamily="2" charset="0"/>
                <a:ea typeface="Roboto" pitchFamily="2" charset="0"/>
              </a:rPr>
              <a:t> </a:t>
            </a:r>
            <a:r>
              <a:rPr lang="en-US" sz="1400" dirty="0" err="1">
                <a:latin typeface="Roboto" pitchFamily="2" charset="0"/>
                <a:ea typeface="Roboto" pitchFamily="2" charset="0"/>
              </a:rPr>
              <a:t>bir</a:t>
            </a:r>
            <a:r>
              <a:rPr lang="en-US" sz="1400" dirty="0">
                <a:latin typeface="Roboto" pitchFamily="2" charset="0"/>
                <a:ea typeface="Roboto" pitchFamily="2" charset="0"/>
              </a:rPr>
              <a:t> </a:t>
            </a:r>
            <a:r>
              <a:rPr lang="en-US" sz="1400" dirty="0" err="1">
                <a:latin typeface="Roboto" pitchFamily="2" charset="0"/>
                <a:ea typeface="Roboto" pitchFamily="2" charset="0"/>
              </a:rPr>
              <a:t>kısmının</a:t>
            </a:r>
            <a:r>
              <a:rPr lang="en-US" sz="1400" dirty="0">
                <a:latin typeface="Roboto" pitchFamily="2" charset="0"/>
                <a:ea typeface="Roboto" pitchFamily="2" charset="0"/>
              </a:rPr>
              <a:t> </a:t>
            </a:r>
            <a:r>
              <a:rPr lang="en-US" sz="1400" b="1" dirty="0" err="1">
                <a:latin typeface="Roboto" pitchFamily="2" charset="0"/>
                <a:ea typeface="Roboto" pitchFamily="2" charset="0"/>
              </a:rPr>
              <a:t>banka</a:t>
            </a:r>
            <a:r>
              <a:rPr lang="en-US" sz="1400" b="1" dirty="0">
                <a:latin typeface="Roboto" pitchFamily="2" charset="0"/>
                <a:ea typeface="Roboto" pitchFamily="2" charset="0"/>
              </a:rPr>
              <a:t> </a:t>
            </a:r>
            <a:r>
              <a:rPr lang="en-US" sz="1400" b="1" dirty="0" err="1">
                <a:latin typeface="Roboto" pitchFamily="2" charset="0"/>
                <a:ea typeface="Roboto" pitchFamily="2" charset="0"/>
              </a:rPr>
              <a:t>aracılığı</a:t>
            </a:r>
            <a:r>
              <a:rPr lang="en-US" sz="1400" b="1" dirty="0">
                <a:latin typeface="Roboto" pitchFamily="2" charset="0"/>
                <a:ea typeface="Roboto" pitchFamily="2" charset="0"/>
              </a:rPr>
              <a:t> </a:t>
            </a:r>
            <a:r>
              <a:rPr lang="en-US" sz="1400" b="1" dirty="0" err="1">
                <a:latin typeface="Roboto" pitchFamily="2" charset="0"/>
                <a:ea typeface="Roboto" pitchFamily="2" charset="0"/>
              </a:rPr>
              <a:t>ile</a:t>
            </a:r>
            <a:r>
              <a:rPr lang="en-US" sz="1400" b="1" dirty="0">
                <a:latin typeface="Roboto" pitchFamily="2" charset="0"/>
                <a:ea typeface="Roboto" pitchFamily="2" charset="0"/>
              </a:rPr>
              <a:t> </a:t>
            </a:r>
            <a:r>
              <a:rPr lang="en-US" sz="1400" b="1" dirty="0" err="1">
                <a:latin typeface="Roboto" pitchFamily="2" charset="0"/>
                <a:ea typeface="Roboto" pitchFamily="2" charset="0"/>
              </a:rPr>
              <a:t>ödenmesi</a:t>
            </a:r>
            <a:r>
              <a:rPr lang="en-US" sz="1400" b="1" dirty="0">
                <a:latin typeface="Roboto" pitchFamily="2" charset="0"/>
                <a:ea typeface="Roboto" pitchFamily="2" charset="0"/>
              </a:rPr>
              <a:t> </a:t>
            </a:r>
            <a:r>
              <a:rPr lang="en-US" sz="1400" b="1" dirty="0" err="1">
                <a:latin typeface="Roboto" pitchFamily="2" charset="0"/>
                <a:ea typeface="Roboto" pitchFamily="2" charset="0"/>
              </a:rPr>
              <a:t>zorunludur</a:t>
            </a:r>
            <a:r>
              <a:rPr lang="en-US" sz="1400" b="1" dirty="0">
                <a:latin typeface="Roboto" pitchFamily="2" charset="0"/>
                <a:ea typeface="Roboto" pitchFamily="2" charset="0"/>
              </a:rPr>
              <a:t>. </a:t>
            </a:r>
            <a:r>
              <a:rPr lang="en-US" sz="1400" dirty="0">
                <a:latin typeface="Roboto" pitchFamily="2" charset="0"/>
                <a:ea typeface="Roboto" pitchFamily="2" charset="0"/>
              </a:rPr>
              <a:t>Banka </a:t>
            </a:r>
            <a:r>
              <a:rPr lang="en-US" sz="1400" dirty="0" err="1">
                <a:latin typeface="Roboto" pitchFamily="2" charset="0"/>
                <a:ea typeface="Roboto" pitchFamily="2" charset="0"/>
              </a:rPr>
              <a:t>aracılığı</a:t>
            </a:r>
            <a:r>
              <a:rPr lang="en-US" sz="1400" dirty="0">
                <a:latin typeface="Roboto" pitchFamily="2" charset="0"/>
                <a:ea typeface="Roboto" pitchFamily="2" charset="0"/>
              </a:rPr>
              <a:t> </a:t>
            </a:r>
            <a:r>
              <a:rPr lang="en-US" sz="1400" dirty="0" err="1">
                <a:latin typeface="Roboto" pitchFamily="2" charset="0"/>
                <a:ea typeface="Roboto" pitchFamily="2" charset="0"/>
              </a:rPr>
              <a:t>ile</a:t>
            </a:r>
            <a:r>
              <a:rPr lang="en-US" sz="1400" dirty="0">
                <a:latin typeface="Roboto" pitchFamily="2" charset="0"/>
                <a:ea typeface="Roboto" pitchFamily="2" charset="0"/>
              </a:rPr>
              <a:t> </a:t>
            </a:r>
            <a:r>
              <a:rPr lang="en-US" sz="1400" dirty="0" err="1">
                <a:latin typeface="Roboto" pitchFamily="2" charset="0"/>
                <a:ea typeface="Roboto" pitchFamily="2" charset="0"/>
              </a:rPr>
              <a:t>ödenmeyen</a:t>
            </a:r>
            <a:r>
              <a:rPr lang="en-US" sz="1400" dirty="0">
                <a:latin typeface="Roboto" pitchFamily="2" charset="0"/>
                <a:ea typeface="Roboto" pitchFamily="2" charset="0"/>
              </a:rPr>
              <a:t> net </a:t>
            </a:r>
            <a:r>
              <a:rPr lang="en-US" sz="1400" dirty="0" err="1">
                <a:latin typeface="Roboto" pitchFamily="2" charset="0"/>
                <a:ea typeface="Roboto" pitchFamily="2" charset="0"/>
              </a:rPr>
              <a:t>ücretler</a:t>
            </a:r>
            <a:r>
              <a:rPr lang="en-US" sz="1400" dirty="0">
                <a:latin typeface="Roboto" pitchFamily="2" charset="0"/>
                <a:ea typeface="Roboto" pitchFamily="2" charset="0"/>
              </a:rPr>
              <a:t> </a:t>
            </a:r>
            <a:r>
              <a:rPr lang="en-US" sz="1400" dirty="0" err="1">
                <a:latin typeface="Roboto" pitchFamily="2" charset="0"/>
                <a:ea typeface="Roboto" pitchFamily="2" charset="0"/>
              </a:rPr>
              <a:t>desteklenmez</a:t>
            </a:r>
            <a:r>
              <a:rPr lang="en-US" sz="1400" dirty="0">
                <a:latin typeface="Roboto" pitchFamily="2" charset="0"/>
                <a:ea typeface="Roboto" pitchFamily="2" charset="0"/>
              </a:rPr>
              <a:t>.</a:t>
            </a:r>
            <a:endParaRPr lang="id-ID" sz="1400" dirty="0">
              <a:latin typeface="Roboto" pitchFamily="2" charset="0"/>
              <a:ea typeface="Roboto" pitchFamily="2" charset="0"/>
            </a:endParaRPr>
          </a:p>
        </p:txBody>
      </p:sp>
      <p:sp>
        <p:nvSpPr>
          <p:cNvPr id="25" name="Title 1">
            <a:extLst>
              <a:ext uri="{FF2B5EF4-FFF2-40B4-BE49-F238E27FC236}">
                <a16:creationId xmlns:a16="http://schemas.microsoft.com/office/drawing/2014/main" id="{DA41C5B1-5B32-493C-9DFC-8A0BF7F78504}"/>
              </a:ext>
            </a:extLst>
          </p:cNvPr>
          <p:cNvSpPr txBox="1">
            <a:spLocks/>
          </p:cNvSpPr>
          <p:nvPr/>
        </p:nvSpPr>
        <p:spPr>
          <a:xfrm>
            <a:off x="8489838" y="3560952"/>
            <a:ext cx="2215712" cy="1855446"/>
          </a:xfrm>
          <a:prstGeom prst="rect">
            <a:avLst/>
          </a:prstGeom>
        </p:spPr>
        <p:txBody>
          <a:bodyPr>
            <a:noAutofit/>
          </a:bodyPr>
          <a:lstStyle>
            <a:lvl1pPr algn="l" defTabSz="1828800" rtl="0" eaLnBrk="1" latinLnBrk="0" hangingPunct="1">
              <a:lnSpc>
                <a:spcPct val="90000"/>
              </a:lnSpc>
              <a:spcBef>
                <a:spcPct val="0"/>
              </a:spcBef>
              <a:buNone/>
              <a:defRPr sz="3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US" sz="1400" dirty="0" err="1">
                <a:latin typeface="Roboto" pitchFamily="2" charset="0"/>
                <a:ea typeface="Roboto" pitchFamily="2" charset="0"/>
              </a:rPr>
              <a:t>Personel</a:t>
            </a:r>
            <a:r>
              <a:rPr lang="en-US" sz="1400" dirty="0">
                <a:latin typeface="Roboto" pitchFamily="2" charset="0"/>
                <a:ea typeface="Roboto" pitchFamily="2" charset="0"/>
              </a:rPr>
              <a:t> </a:t>
            </a:r>
            <a:r>
              <a:rPr lang="en-US" sz="1400" dirty="0" err="1">
                <a:latin typeface="Roboto" pitchFamily="2" charset="0"/>
                <a:ea typeface="Roboto" pitchFamily="2" charset="0"/>
              </a:rPr>
              <a:t>giderleri</a:t>
            </a:r>
            <a:r>
              <a:rPr lang="en-US" sz="1400" dirty="0">
                <a:latin typeface="Roboto" pitchFamily="2" charset="0"/>
                <a:ea typeface="Roboto" pitchFamily="2" charset="0"/>
              </a:rPr>
              <a:t> </a:t>
            </a:r>
            <a:r>
              <a:rPr lang="en-US" sz="1400" dirty="0" err="1">
                <a:latin typeface="Roboto" pitchFamily="2" charset="0"/>
                <a:ea typeface="Roboto" pitchFamily="2" charset="0"/>
              </a:rPr>
              <a:t>içerisinde</a:t>
            </a:r>
            <a:r>
              <a:rPr lang="en-US" sz="1400" dirty="0">
                <a:latin typeface="Roboto" pitchFamily="2" charset="0"/>
                <a:ea typeface="Roboto" pitchFamily="2" charset="0"/>
              </a:rPr>
              <a:t> </a:t>
            </a:r>
            <a:r>
              <a:rPr lang="en-US" sz="1400" dirty="0" err="1">
                <a:latin typeface="Roboto" pitchFamily="2" charset="0"/>
                <a:ea typeface="Roboto" pitchFamily="2" charset="0"/>
              </a:rPr>
              <a:t>yer</a:t>
            </a:r>
            <a:r>
              <a:rPr lang="en-US" sz="1400" dirty="0">
                <a:latin typeface="Roboto" pitchFamily="2" charset="0"/>
                <a:ea typeface="Roboto" pitchFamily="2" charset="0"/>
              </a:rPr>
              <a:t> </a:t>
            </a:r>
            <a:r>
              <a:rPr lang="en-US" sz="1400" dirty="0" err="1">
                <a:latin typeface="Roboto" pitchFamily="2" charset="0"/>
                <a:ea typeface="Roboto" pitchFamily="2" charset="0"/>
              </a:rPr>
              <a:t>alan</a:t>
            </a:r>
            <a:r>
              <a:rPr lang="en-US" sz="1400" dirty="0">
                <a:latin typeface="Roboto" pitchFamily="2" charset="0"/>
                <a:ea typeface="Roboto" pitchFamily="2" charset="0"/>
              </a:rPr>
              <a:t> </a:t>
            </a:r>
            <a:r>
              <a:rPr lang="en-US" sz="1400" b="1" dirty="0" err="1">
                <a:latin typeface="Roboto" pitchFamily="2" charset="0"/>
                <a:ea typeface="Roboto" pitchFamily="2" charset="0"/>
              </a:rPr>
              <a:t>vergi</a:t>
            </a:r>
            <a:r>
              <a:rPr lang="en-US" sz="1400" b="1" dirty="0">
                <a:latin typeface="Roboto" pitchFamily="2" charset="0"/>
                <a:ea typeface="Roboto" pitchFamily="2" charset="0"/>
              </a:rPr>
              <a:t> ve SGK </a:t>
            </a:r>
            <a:r>
              <a:rPr lang="en-US" sz="1400" b="1" dirty="0" err="1">
                <a:latin typeface="Roboto" pitchFamily="2" charset="0"/>
                <a:ea typeface="Roboto" pitchFamily="2" charset="0"/>
              </a:rPr>
              <a:t>primlerinin</a:t>
            </a:r>
            <a:r>
              <a:rPr lang="en-US" sz="1400" b="1" dirty="0">
                <a:latin typeface="Roboto" pitchFamily="2" charset="0"/>
                <a:ea typeface="Roboto" pitchFamily="2" charset="0"/>
              </a:rPr>
              <a:t> </a:t>
            </a:r>
            <a:r>
              <a:rPr lang="en-US" sz="1400" dirty="0" err="1">
                <a:latin typeface="Roboto" pitchFamily="2" charset="0"/>
                <a:ea typeface="Roboto" pitchFamily="2" charset="0"/>
              </a:rPr>
              <a:t>beyan</a:t>
            </a:r>
            <a:r>
              <a:rPr lang="en-US" sz="1400" dirty="0">
                <a:latin typeface="Roboto" pitchFamily="2" charset="0"/>
                <a:ea typeface="Roboto" pitchFamily="2" charset="0"/>
              </a:rPr>
              <a:t> </a:t>
            </a:r>
            <a:r>
              <a:rPr lang="en-US" sz="1400" dirty="0" err="1">
                <a:latin typeface="Roboto" pitchFamily="2" charset="0"/>
                <a:ea typeface="Roboto" pitchFamily="2" charset="0"/>
              </a:rPr>
              <a:t>edilebilmesi</a:t>
            </a:r>
            <a:r>
              <a:rPr lang="en-US" sz="1400" dirty="0">
                <a:latin typeface="Roboto" pitchFamily="2" charset="0"/>
                <a:ea typeface="Roboto" pitchFamily="2" charset="0"/>
              </a:rPr>
              <a:t> </a:t>
            </a:r>
            <a:r>
              <a:rPr lang="en-US" sz="1400" dirty="0" err="1">
                <a:latin typeface="Roboto" pitchFamily="2" charset="0"/>
                <a:ea typeface="Roboto" pitchFamily="2" charset="0"/>
              </a:rPr>
              <a:t>için</a:t>
            </a:r>
            <a:r>
              <a:rPr lang="en-US" sz="1400" dirty="0">
                <a:latin typeface="Roboto" pitchFamily="2" charset="0"/>
                <a:ea typeface="Roboto" pitchFamily="2" charset="0"/>
              </a:rPr>
              <a:t> MM </a:t>
            </a:r>
            <a:r>
              <a:rPr lang="en-US" sz="1400" dirty="0" err="1">
                <a:latin typeface="Roboto" pitchFamily="2" charset="0"/>
                <a:ea typeface="Roboto" pitchFamily="2" charset="0"/>
              </a:rPr>
              <a:t>rapor</a:t>
            </a:r>
            <a:r>
              <a:rPr lang="en-US" sz="1400" dirty="0">
                <a:latin typeface="Roboto" pitchFamily="2" charset="0"/>
                <a:ea typeface="Roboto" pitchFamily="2" charset="0"/>
              </a:rPr>
              <a:t> </a:t>
            </a:r>
            <a:r>
              <a:rPr lang="en-US" sz="1400" dirty="0" err="1">
                <a:latin typeface="Roboto" pitchFamily="2" charset="0"/>
                <a:ea typeface="Roboto" pitchFamily="2" charset="0"/>
              </a:rPr>
              <a:t>tarihine</a:t>
            </a:r>
            <a:r>
              <a:rPr lang="en-US" sz="1400" dirty="0">
                <a:latin typeface="Roboto" pitchFamily="2" charset="0"/>
                <a:ea typeface="Roboto" pitchFamily="2" charset="0"/>
              </a:rPr>
              <a:t> </a:t>
            </a:r>
            <a:r>
              <a:rPr lang="en-US" sz="1400" dirty="0" err="1">
                <a:latin typeface="Roboto" pitchFamily="2" charset="0"/>
                <a:ea typeface="Roboto" pitchFamily="2" charset="0"/>
              </a:rPr>
              <a:t>kadar</a:t>
            </a:r>
            <a:r>
              <a:rPr lang="en-US" sz="1400" dirty="0">
                <a:latin typeface="Roboto" pitchFamily="2" charset="0"/>
                <a:ea typeface="Roboto" pitchFamily="2" charset="0"/>
              </a:rPr>
              <a:t> </a:t>
            </a:r>
            <a:r>
              <a:rPr lang="en-US" sz="1400" b="1" dirty="0" err="1">
                <a:latin typeface="Roboto" pitchFamily="2" charset="0"/>
                <a:ea typeface="Roboto" pitchFamily="2" charset="0"/>
              </a:rPr>
              <a:t>ödenmiş</a:t>
            </a:r>
            <a:r>
              <a:rPr lang="en-US" sz="1400" b="1" dirty="0">
                <a:latin typeface="Roboto" pitchFamily="2" charset="0"/>
                <a:ea typeface="Roboto" pitchFamily="2" charset="0"/>
              </a:rPr>
              <a:t>, </a:t>
            </a:r>
            <a:r>
              <a:rPr lang="en-US" sz="1400" b="1" dirty="0" err="1">
                <a:latin typeface="Roboto" pitchFamily="2" charset="0"/>
                <a:ea typeface="Roboto" pitchFamily="2" charset="0"/>
              </a:rPr>
              <a:t>taksitlendirilmiş</a:t>
            </a:r>
            <a:r>
              <a:rPr lang="en-US" sz="1400" b="1" dirty="0">
                <a:latin typeface="Roboto" pitchFamily="2" charset="0"/>
                <a:ea typeface="Roboto" pitchFamily="2" charset="0"/>
              </a:rPr>
              <a:t>, </a:t>
            </a:r>
            <a:r>
              <a:rPr lang="en-US" sz="1400" b="1" dirty="0" err="1">
                <a:latin typeface="Roboto" pitchFamily="2" charset="0"/>
                <a:ea typeface="Roboto" pitchFamily="2" charset="0"/>
              </a:rPr>
              <a:t>yeniden</a:t>
            </a:r>
            <a:r>
              <a:rPr lang="en-US" sz="1400" b="1" dirty="0">
                <a:latin typeface="Roboto" pitchFamily="2" charset="0"/>
                <a:ea typeface="Roboto" pitchFamily="2" charset="0"/>
              </a:rPr>
              <a:t> </a:t>
            </a:r>
            <a:r>
              <a:rPr lang="en-US" sz="1400" b="1" dirty="0" err="1">
                <a:latin typeface="Roboto" pitchFamily="2" charset="0"/>
                <a:ea typeface="Roboto" pitchFamily="2" charset="0"/>
              </a:rPr>
              <a:t>yapılandırılmış</a:t>
            </a:r>
            <a:r>
              <a:rPr lang="en-US" sz="1400" b="1" dirty="0">
                <a:latin typeface="Roboto" pitchFamily="2" charset="0"/>
                <a:ea typeface="Roboto" pitchFamily="2" charset="0"/>
              </a:rPr>
              <a:t> </a:t>
            </a:r>
            <a:r>
              <a:rPr lang="en-US" sz="1400" b="1" dirty="0" err="1">
                <a:latin typeface="Roboto" pitchFamily="2" charset="0"/>
                <a:ea typeface="Roboto" pitchFamily="2" charset="0"/>
              </a:rPr>
              <a:t>ya</a:t>
            </a:r>
            <a:r>
              <a:rPr lang="en-US" sz="1400" b="1" dirty="0">
                <a:latin typeface="Roboto" pitchFamily="2" charset="0"/>
                <a:ea typeface="Roboto" pitchFamily="2" charset="0"/>
              </a:rPr>
              <a:t> da </a:t>
            </a:r>
            <a:r>
              <a:rPr lang="en-US" sz="1400" b="1" dirty="0" err="1">
                <a:latin typeface="Roboto" pitchFamily="2" charset="0"/>
                <a:ea typeface="Roboto" pitchFamily="2" charset="0"/>
              </a:rPr>
              <a:t>mahsup</a:t>
            </a:r>
            <a:r>
              <a:rPr lang="en-US" sz="1400" b="1" dirty="0">
                <a:latin typeface="Roboto" pitchFamily="2" charset="0"/>
                <a:ea typeface="Roboto" pitchFamily="2" charset="0"/>
              </a:rPr>
              <a:t> </a:t>
            </a:r>
            <a:r>
              <a:rPr lang="en-US" sz="1400" b="1" dirty="0" err="1">
                <a:latin typeface="Roboto" pitchFamily="2" charset="0"/>
                <a:ea typeface="Roboto" pitchFamily="2" charset="0"/>
              </a:rPr>
              <a:t>işlemlerinin</a:t>
            </a:r>
            <a:r>
              <a:rPr lang="en-US" sz="1400" b="1" dirty="0">
                <a:latin typeface="Roboto" pitchFamily="2" charset="0"/>
                <a:ea typeface="Roboto" pitchFamily="2" charset="0"/>
              </a:rPr>
              <a:t> </a:t>
            </a:r>
            <a:r>
              <a:rPr lang="en-US" sz="1400" b="1" dirty="0" err="1">
                <a:latin typeface="Roboto" pitchFamily="2" charset="0"/>
                <a:ea typeface="Roboto" pitchFamily="2" charset="0"/>
              </a:rPr>
              <a:t>gerçekleştirilmiş</a:t>
            </a:r>
            <a:r>
              <a:rPr lang="en-US" sz="1400" b="1" dirty="0">
                <a:latin typeface="Roboto" pitchFamily="2" charset="0"/>
                <a:ea typeface="Roboto" pitchFamily="2" charset="0"/>
              </a:rPr>
              <a:t> </a:t>
            </a:r>
            <a:r>
              <a:rPr lang="en-US" sz="1400" dirty="0" err="1">
                <a:latin typeface="Roboto" pitchFamily="2" charset="0"/>
                <a:ea typeface="Roboto" pitchFamily="2" charset="0"/>
              </a:rPr>
              <a:t>olması</a:t>
            </a:r>
            <a:r>
              <a:rPr lang="en-US" sz="1400" dirty="0">
                <a:latin typeface="Roboto" pitchFamily="2" charset="0"/>
                <a:ea typeface="Roboto" pitchFamily="2" charset="0"/>
              </a:rPr>
              <a:t> </a:t>
            </a:r>
            <a:r>
              <a:rPr lang="en-US" sz="1400" dirty="0" err="1">
                <a:latin typeface="Roboto" pitchFamily="2" charset="0"/>
                <a:ea typeface="Roboto" pitchFamily="2" charset="0"/>
              </a:rPr>
              <a:t>gerekir</a:t>
            </a:r>
            <a:r>
              <a:rPr lang="en-US" sz="1400" dirty="0">
                <a:latin typeface="Roboto" pitchFamily="2" charset="0"/>
                <a:ea typeface="Roboto" pitchFamily="2" charset="0"/>
              </a:rPr>
              <a:t>.</a:t>
            </a:r>
            <a:endParaRPr lang="id-ID" sz="1400" dirty="0">
              <a:latin typeface="Roboto" pitchFamily="2" charset="0"/>
              <a:ea typeface="Roboto" pitchFamily="2" charset="0"/>
            </a:endParaRPr>
          </a:p>
        </p:txBody>
      </p:sp>
      <p:grpSp>
        <p:nvGrpSpPr>
          <p:cNvPr id="26" name="Group 29">
            <a:extLst>
              <a:ext uri="{FF2B5EF4-FFF2-40B4-BE49-F238E27FC236}">
                <a16:creationId xmlns:a16="http://schemas.microsoft.com/office/drawing/2014/main" id="{6BBD84C5-CF16-4D31-8250-01EA26EDCED1}"/>
              </a:ext>
            </a:extLst>
          </p:cNvPr>
          <p:cNvGrpSpPr/>
          <p:nvPr/>
        </p:nvGrpSpPr>
        <p:grpSpPr>
          <a:xfrm>
            <a:off x="3991075" y="2841483"/>
            <a:ext cx="535841" cy="535841"/>
            <a:chOff x="4487382" y="501651"/>
            <a:chExt cx="801408" cy="801408"/>
          </a:xfrm>
        </p:grpSpPr>
        <p:sp>
          <p:nvSpPr>
            <p:cNvPr id="27" name="Oval 26">
              <a:extLst>
                <a:ext uri="{FF2B5EF4-FFF2-40B4-BE49-F238E27FC236}">
                  <a16:creationId xmlns:a16="http://schemas.microsoft.com/office/drawing/2014/main" id="{ED90F551-CC3E-41AD-A85A-CAFD391C06A5}"/>
                </a:ext>
              </a:extLst>
            </p:cNvPr>
            <p:cNvSpPr/>
            <p:nvPr/>
          </p:nvSpPr>
          <p:spPr>
            <a:xfrm>
              <a:off x="4487382" y="501651"/>
              <a:ext cx="801408" cy="801408"/>
            </a:xfrm>
            <a:prstGeom prst="ellipse">
              <a:avLst/>
            </a:prstGeom>
            <a:noFill/>
            <a:ln w="38100">
              <a:solidFill>
                <a:srgbClr val="F27B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27B19"/>
                </a:solidFill>
              </a:endParaRPr>
            </a:p>
          </p:txBody>
        </p:sp>
        <p:sp>
          <p:nvSpPr>
            <p:cNvPr id="39" name="Oval 38">
              <a:extLst>
                <a:ext uri="{FF2B5EF4-FFF2-40B4-BE49-F238E27FC236}">
                  <a16:creationId xmlns:a16="http://schemas.microsoft.com/office/drawing/2014/main" id="{182F8ED0-8910-4EB8-BDAF-C6CF958801EE}"/>
                </a:ext>
              </a:extLst>
            </p:cNvPr>
            <p:cNvSpPr/>
            <p:nvPr/>
          </p:nvSpPr>
          <p:spPr>
            <a:xfrm>
              <a:off x="4602556" y="619923"/>
              <a:ext cx="571061" cy="571061"/>
            </a:xfrm>
            <a:prstGeom prst="ellipse">
              <a:avLst/>
            </a:prstGeom>
            <a:solidFill>
              <a:srgbClr val="F27B19"/>
            </a:solidFill>
            <a:ln>
              <a:solidFill>
                <a:srgbClr val="F27B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27B19"/>
                </a:solidFill>
              </a:endParaRPr>
            </a:p>
          </p:txBody>
        </p:sp>
      </p:grpSp>
      <p:grpSp>
        <p:nvGrpSpPr>
          <p:cNvPr id="40" name="Group 32">
            <a:extLst>
              <a:ext uri="{FF2B5EF4-FFF2-40B4-BE49-F238E27FC236}">
                <a16:creationId xmlns:a16="http://schemas.microsoft.com/office/drawing/2014/main" id="{9F77F6D1-BFBE-45CB-A773-FC4AAC66D8C3}"/>
              </a:ext>
            </a:extLst>
          </p:cNvPr>
          <p:cNvGrpSpPr/>
          <p:nvPr/>
        </p:nvGrpSpPr>
        <p:grpSpPr>
          <a:xfrm>
            <a:off x="6340575" y="2841483"/>
            <a:ext cx="535841" cy="535841"/>
            <a:chOff x="4487382" y="501651"/>
            <a:chExt cx="801408" cy="801408"/>
          </a:xfrm>
        </p:grpSpPr>
        <p:sp>
          <p:nvSpPr>
            <p:cNvPr id="41" name="Oval 40">
              <a:extLst>
                <a:ext uri="{FF2B5EF4-FFF2-40B4-BE49-F238E27FC236}">
                  <a16:creationId xmlns:a16="http://schemas.microsoft.com/office/drawing/2014/main" id="{3B03E208-743C-4D57-BD7D-BBA54AC11372}"/>
                </a:ext>
              </a:extLst>
            </p:cNvPr>
            <p:cNvSpPr/>
            <p:nvPr/>
          </p:nvSpPr>
          <p:spPr>
            <a:xfrm>
              <a:off x="4487382" y="501651"/>
              <a:ext cx="801408" cy="801408"/>
            </a:xfrm>
            <a:prstGeom prst="ellipse">
              <a:avLst/>
            </a:prstGeom>
            <a:noFill/>
            <a:ln w="38100">
              <a:solidFill>
                <a:srgbClr val="F27B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27B19"/>
                </a:solidFill>
              </a:endParaRPr>
            </a:p>
          </p:txBody>
        </p:sp>
        <p:sp>
          <p:nvSpPr>
            <p:cNvPr id="42" name="Oval 41">
              <a:extLst>
                <a:ext uri="{FF2B5EF4-FFF2-40B4-BE49-F238E27FC236}">
                  <a16:creationId xmlns:a16="http://schemas.microsoft.com/office/drawing/2014/main" id="{71449F45-33B6-427D-B536-84D7C30EF584}"/>
                </a:ext>
              </a:extLst>
            </p:cNvPr>
            <p:cNvSpPr/>
            <p:nvPr/>
          </p:nvSpPr>
          <p:spPr>
            <a:xfrm>
              <a:off x="4602556" y="619923"/>
              <a:ext cx="571061" cy="571061"/>
            </a:xfrm>
            <a:prstGeom prst="ellipse">
              <a:avLst/>
            </a:prstGeom>
            <a:solidFill>
              <a:srgbClr val="F27B19"/>
            </a:solidFill>
            <a:ln>
              <a:solidFill>
                <a:srgbClr val="F27B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27B19"/>
                </a:solidFill>
              </a:endParaRPr>
            </a:p>
          </p:txBody>
        </p:sp>
      </p:grpSp>
      <p:grpSp>
        <p:nvGrpSpPr>
          <p:cNvPr id="43" name="Group 35">
            <a:extLst>
              <a:ext uri="{FF2B5EF4-FFF2-40B4-BE49-F238E27FC236}">
                <a16:creationId xmlns:a16="http://schemas.microsoft.com/office/drawing/2014/main" id="{26511682-A4DC-4089-BD19-64DF8B20AACD}"/>
              </a:ext>
            </a:extLst>
          </p:cNvPr>
          <p:cNvGrpSpPr/>
          <p:nvPr/>
        </p:nvGrpSpPr>
        <p:grpSpPr>
          <a:xfrm>
            <a:off x="8753575" y="2841483"/>
            <a:ext cx="535841" cy="535841"/>
            <a:chOff x="4487382" y="501651"/>
            <a:chExt cx="801408" cy="801408"/>
          </a:xfrm>
        </p:grpSpPr>
        <p:sp>
          <p:nvSpPr>
            <p:cNvPr id="44" name="Oval 43">
              <a:extLst>
                <a:ext uri="{FF2B5EF4-FFF2-40B4-BE49-F238E27FC236}">
                  <a16:creationId xmlns:a16="http://schemas.microsoft.com/office/drawing/2014/main" id="{3AEB5AEA-021B-439D-BC88-93CD271CF527}"/>
                </a:ext>
              </a:extLst>
            </p:cNvPr>
            <p:cNvSpPr/>
            <p:nvPr/>
          </p:nvSpPr>
          <p:spPr>
            <a:xfrm>
              <a:off x="4487382" y="501651"/>
              <a:ext cx="801408" cy="801408"/>
            </a:xfrm>
            <a:prstGeom prst="ellipse">
              <a:avLst/>
            </a:prstGeom>
            <a:noFill/>
            <a:ln w="38100">
              <a:solidFill>
                <a:srgbClr val="F27B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27B19"/>
                </a:solidFill>
              </a:endParaRPr>
            </a:p>
          </p:txBody>
        </p:sp>
        <p:sp>
          <p:nvSpPr>
            <p:cNvPr id="45" name="Oval 44">
              <a:extLst>
                <a:ext uri="{FF2B5EF4-FFF2-40B4-BE49-F238E27FC236}">
                  <a16:creationId xmlns:a16="http://schemas.microsoft.com/office/drawing/2014/main" id="{C37FA2FE-8658-4BA6-BE51-BFD6E4F9124B}"/>
                </a:ext>
              </a:extLst>
            </p:cNvPr>
            <p:cNvSpPr/>
            <p:nvPr/>
          </p:nvSpPr>
          <p:spPr>
            <a:xfrm>
              <a:off x="4602556" y="619923"/>
              <a:ext cx="571061" cy="571061"/>
            </a:xfrm>
            <a:prstGeom prst="ellipse">
              <a:avLst/>
            </a:prstGeom>
            <a:solidFill>
              <a:srgbClr val="F27B19"/>
            </a:solidFill>
            <a:ln>
              <a:solidFill>
                <a:srgbClr val="F27B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27B19"/>
                </a:solidFill>
              </a:endParaRPr>
            </a:p>
          </p:txBody>
        </p:sp>
      </p:grpSp>
    </p:spTree>
    <p:extLst>
      <p:ext uri="{BB962C8B-B14F-4D97-AF65-F5344CB8AC3E}">
        <p14:creationId xmlns:p14="http://schemas.microsoft.com/office/powerpoint/2010/main" val="1583761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Başlık 1">
            <a:extLst>
              <a:ext uri="{FF2B5EF4-FFF2-40B4-BE49-F238E27FC236}">
                <a16:creationId xmlns:a16="http://schemas.microsoft.com/office/drawing/2014/main" id="{463BC78E-5115-4236-ABB3-EC4F37C08DA4}"/>
              </a:ext>
            </a:extLst>
          </p:cNvPr>
          <p:cNvSpPr txBox="1">
            <a:spLocks/>
          </p:cNvSpPr>
          <p:nvPr/>
        </p:nvSpPr>
        <p:spPr>
          <a:xfrm>
            <a:off x="1462135" y="211265"/>
            <a:ext cx="8229600" cy="11430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000" b="1" spc="300">
                <a:latin typeface="Roboto" pitchFamily="2" charset="0"/>
                <a:ea typeface="Roboto" pitchFamily="2" charset="0"/>
              </a:rPr>
              <a:t>SEYAHAT GİDERLERİ FORMU (G012)</a:t>
            </a:r>
          </a:p>
        </p:txBody>
      </p:sp>
      <p:pic>
        <p:nvPicPr>
          <p:cNvPr id="10" name="Resim 9">
            <a:extLst>
              <a:ext uri="{FF2B5EF4-FFF2-40B4-BE49-F238E27FC236}">
                <a16:creationId xmlns:a16="http://schemas.microsoft.com/office/drawing/2014/main" id="{F9B03A30-DC99-4786-B666-616039D7F7D7}"/>
              </a:ext>
            </a:extLst>
          </p:cNvPr>
          <p:cNvPicPr>
            <a:picLocks noChangeAspect="1"/>
          </p:cNvPicPr>
          <p:nvPr/>
        </p:nvPicPr>
        <p:blipFill>
          <a:blip r:embed="rId2"/>
          <a:stretch>
            <a:fillRect/>
          </a:stretch>
        </p:blipFill>
        <p:spPr>
          <a:xfrm>
            <a:off x="2274440" y="1534294"/>
            <a:ext cx="7230864" cy="4362422"/>
          </a:xfrm>
          <a:prstGeom prst="rect">
            <a:avLst/>
          </a:prstGeom>
        </p:spPr>
      </p:pic>
      <p:pic>
        <p:nvPicPr>
          <p:cNvPr id="11" name="Picture 2" descr="Seyahat, Turizm ve Eğlence Hizmetleri Bölümü">
            <a:extLst>
              <a:ext uri="{FF2B5EF4-FFF2-40B4-BE49-F238E27FC236}">
                <a16:creationId xmlns:a16="http://schemas.microsoft.com/office/drawing/2014/main" id="{E3CF4489-7767-4130-939A-844A8B359C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837" y="2711894"/>
            <a:ext cx="1914746" cy="1434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053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C82703C4-0EE0-4960-981C-7CCC1FB245E0}"/>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tr-TR" sz="3700" b="1" spc="300">
                <a:latin typeface="Roboto" pitchFamily="2" charset="0"/>
                <a:ea typeface="Roboto" pitchFamily="2" charset="0"/>
              </a:rPr>
              <a:t>DİKKAT EDİLECEK HUSUSLAR</a:t>
            </a:r>
          </a:p>
        </p:txBody>
      </p:sp>
      <p:sp>
        <p:nvSpPr>
          <p:cNvPr id="6" name="İçerik Yer Tutucusu 2">
            <a:extLst>
              <a:ext uri="{FF2B5EF4-FFF2-40B4-BE49-F238E27FC236}">
                <a16:creationId xmlns:a16="http://schemas.microsoft.com/office/drawing/2014/main" id="{B804072D-444B-4570-9FB9-BC40EB47BBF1}"/>
              </a:ext>
            </a:extLst>
          </p:cNvPr>
          <p:cNvSpPr txBox="1">
            <a:spLocks/>
          </p:cNvSpPr>
          <p:nvPr/>
        </p:nvSpPr>
        <p:spPr>
          <a:xfrm>
            <a:off x="838200" y="1399497"/>
            <a:ext cx="10515600" cy="435133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a:latin typeface="Roboto" panose="02000000000000000000" pitchFamily="2" charset="0"/>
              <a:ea typeface="Roboto" panose="02000000000000000000" pitchFamily="2" charset="0"/>
            </a:endParaRPr>
          </a:p>
          <a:p>
            <a:r>
              <a:rPr lang="tr-TR">
                <a:latin typeface="Roboto" panose="02000000000000000000" pitchFamily="2" charset="0"/>
                <a:ea typeface="Roboto" panose="02000000000000000000" pitchFamily="2" charset="0"/>
              </a:rPr>
              <a:t>Sadece ekonomi sınıfı ulaşım giderleri beyan edilir. </a:t>
            </a:r>
          </a:p>
          <a:p>
            <a:endParaRPr lang="tr-TR">
              <a:latin typeface="Roboto" panose="02000000000000000000" pitchFamily="2" charset="0"/>
              <a:ea typeface="Roboto" panose="02000000000000000000" pitchFamily="2" charset="0"/>
            </a:endParaRPr>
          </a:p>
          <a:p>
            <a:r>
              <a:rPr lang="tr-TR">
                <a:latin typeface="Roboto" panose="02000000000000000000" pitchFamily="2" charset="0"/>
                <a:ea typeface="Roboto" panose="02000000000000000000" pitchFamily="2" charset="0"/>
              </a:rPr>
              <a:t>Uçak, tren, otobüs, gemi ile yapılan şehirlerarası ve uluslararası ekonomi sınıfı ulaşım giderleri desteklenmektedir. </a:t>
            </a:r>
          </a:p>
          <a:p>
            <a:endParaRPr lang="tr-TR">
              <a:latin typeface="Roboto" panose="02000000000000000000" pitchFamily="2" charset="0"/>
              <a:ea typeface="Roboto" panose="02000000000000000000" pitchFamily="2" charset="0"/>
            </a:endParaRPr>
          </a:p>
          <a:p>
            <a:r>
              <a:rPr lang="tr-TR">
                <a:latin typeface="Roboto" panose="02000000000000000000" pitchFamily="2" charset="0"/>
                <a:ea typeface="Roboto" panose="02000000000000000000" pitchFamily="2" charset="0"/>
              </a:rPr>
              <a:t>Proje kapsamında yapılan seyahate ilişkin konaklama giderleri desteklenmemektedir. </a:t>
            </a:r>
          </a:p>
          <a:p>
            <a:endParaRPr lang="tr-TR">
              <a:latin typeface="Roboto" panose="02000000000000000000" pitchFamily="2" charset="0"/>
              <a:ea typeface="Roboto" panose="02000000000000000000" pitchFamily="2" charset="0"/>
            </a:endParaRPr>
          </a:p>
          <a:p>
            <a:r>
              <a:rPr lang="tr-TR">
                <a:latin typeface="Roboto" panose="02000000000000000000" pitchFamily="2" charset="0"/>
                <a:ea typeface="Roboto" panose="02000000000000000000" pitchFamily="2" charset="0"/>
              </a:rPr>
              <a:t>Belgeler:  otobüs, gemi ve tren bileti, uçak seyahatine ilişkin fatura veya Elektronik Yolcu Bileti ve ödeme belgeleri</a:t>
            </a:r>
          </a:p>
          <a:p>
            <a:endParaRPr lang="tr-TR"/>
          </a:p>
          <a:p>
            <a:endParaRPr lang="tr-TR"/>
          </a:p>
        </p:txBody>
      </p:sp>
      <p:pic>
        <p:nvPicPr>
          <p:cNvPr id="7" name="Picture 2" descr="Seyahat, Turizm ve Eğlence Hizmetleri Bölümü">
            <a:extLst>
              <a:ext uri="{FF2B5EF4-FFF2-40B4-BE49-F238E27FC236}">
                <a16:creationId xmlns:a16="http://schemas.microsoft.com/office/drawing/2014/main" id="{03A7DB61-8EF7-48FA-8EC6-B36F1F9C41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125" y="256477"/>
            <a:ext cx="1914746" cy="1434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230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Başlık 1">
            <a:extLst>
              <a:ext uri="{FF2B5EF4-FFF2-40B4-BE49-F238E27FC236}">
                <a16:creationId xmlns:a16="http://schemas.microsoft.com/office/drawing/2014/main" id="{DCE1A514-BA6A-4545-B513-004BD4707AA2}"/>
              </a:ext>
            </a:extLst>
          </p:cNvPr>
          <p:cNvSpPr txBox="1">
            <a:spLocks/>
          </p:cNvSpPr>
          <p:nvPr/>
        </p:nvSpPr>
        <p:spPr>
          <a:xfrm>
            <a:off x="1462135" y="211265"/>
            <a:ext cx="8229600" cy="11430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000" b="1" spc="300">
                <a:latin typeface="Roboto" pitchFamily="2" charset="0"/>
                <a:ea typeface="Roboto" pitchFamily="2" charset="0"/>
              </a:rPr>
              <a:t>ALET / TEÇHİZAT /  YAZILIM / YAYIN GİDERLERİ FORMU(G013)</a:t>
            </a:r>
          </a:p>
        </p:txBody>
      </p:sp>
      <p:pic>
        <p:nvPicPr>
          <p:cNvPr id="9" name="Resim 8">
            <a:extLst>
              <a:ext uri="{FF2B5EF4-FFF2-40B4-BE49-F238E27FC236}">
                <a16:creationId xmlns:a16="http://schemas.microsoft.com/office/drawing/2014/main" id="{1E65A43A-C376-43EE-9B7D-AABAE64594AA}"/>
              </a:ext>
            </a:extLst>
          </p:cNvPr>
          <p:cNvPicPr>
            <a:picLocks noChangeAspect="1"/>
          </p:cNvPicPr>
          <p:nvPr/>
        </p:nvPicPr>
        <p:blipFill>
          <a:blip r:embed="rId2"/>
          <a:stretch>
            <a:fillRect/>
          </a:stretch>
        </p:blipFill>
        <p:spPr>
          <a:xfrm>
            <a:off x="2532309" y="1677878"/>
            <a:ext cx="7285293" cy="4537507"/>
          </a:xfrm>
          <a:prstGeom prst="rect">
            <a:avLst/>
          </a:prstGeom>
        </p:spPr>
      </p:pic>
      <p:pic>
        <p:nvPicPr>
          <p:cNvPr id="10" name="Picture 4" descr="Destekler - Makine – yazılım giderlerim desteklensin">
            <a:extLst>
              <a:ext uri="{FF2B5EF4-FFF2-40B4-BE49-F238E27FC236}">
                <a16:creationId xmlns:a16="http://schemas.microsoft.com/office/drawing/2014/main" id="{61C23E47-1721-4D00-9BD6-1D0EDDB00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314" y="2725445"/>
            <a:ext cx="2128084" cy="1222210"/>
          </a:xfrm>
          <a:prstGeom prst="rect">
            <a:avLst/>
          </a:prstGeom>
          <a:noFill/>
          <a:extLst>
            <a:ext uri="{909E8E84-426E-40DD-AFC4-6F175D3DCCD1}">
              <a14:hiddenFill xmlns:a14="http://schemas.microsoft.com/office/drawing/2010/main">
                <a:solidFill>
                  <a:srgbClr val="FFFFFF"/>
                </a:solidFill>
              </a14:hiddenFill>
            </a:ext>
          </a:extLst>
        </p:spPr>
      </p:pic>
      <p:sp>
        <p:nvSpPr>
          <p:cNvPr id="11" name="Dikdörtgen: Köşeleri Yuvarlatılmış 10">
            <a:extLst>
              <a:ext uri="{FF2B5EF4-FFF2-40B4-BE49-F238E27FC236}">
                <a16:creationId xmlns:a16="http://schemas.microsoft.com/office/drawing/2014/main" id="{E206AB21-E05A-4EC5-A568-A718D189D436}"/>
              </a:ext>
            </a:extLst>
          </p:cNvPr>
          <p:cNvSpPr/>
          <p:nvPr/>
        </p:nvSpPr>
        <p:spPr>
          <a:xfrm>
            <a:off x="8318376" y="2325950"/>
            <a:ext cx="559293" cy="692458"/>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k: Aşağı 11">
            <a:extLst>
              <a:ext uri="{FF2B5EF4-FFF2-40B4-BE49-F238E27FC236}">
                <a16:creationId xmlns:a16="http://schemas.microsoft.com/office/drawing/2014/main" id="{2E2AD664-1792-427C-8808-35408A7B13AC}"/>
              </a:ext>
            </a:extLst>
          </p:cNvPr>
          <p:cNvSpPr/>
          <p:nvPr/>
        </p:nvSpPr>
        <p:spPr>
          <a:xfrm>
            <a:off x="8389397" y="1571348"/>
            <a:ext cx="328474" cy="577048"/>
          </a:xfrm>
          <a:prstGeom prst="downArrow">
            <a:avLst/>
          </a:pr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59806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Başlık 1">
            <a:extLst>
              <a:ext uri="{FF2B5EF4-FFF2-40B4-BE49-F238E27FC236}">
                <a16:creationId xmlns:a16="http://schemas.microsoft.com/office/drawing/2014/main" id="{320FBA4A-6970-4356-B62B-5741A9137E94}"/>
              </a:ext>
            </a:extLst>
          </p:cNvPr>
          <p:cNvSpPr txBox="1">
            <a:spLocks/>
          </p:cNvSpPr>
          <p:nvPr/>
        </p:nvSpPr>
        <p:spPr>
          <a:xfrm>
            <a:off x="1136209" y="22031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fontAlgn="auto">
              <a:lnSpc>
                <a:spcPct val="90000"/>
              </a:lnSpc>
              <a:spcAft>
                <a:spcPts val="0"/>
              </a:spcAft>
              <a:buClrTx/>
              <a:buSzTx/>
              <a:tabLst/>
              <a:defRPr/>
            </a:pPr>
            <a:r>
              <a:rPr lang="tr-TR" sz="3700" b="1" spc="300">
                <a:latin typeface="Roboto" pitchFamily="2" charset="0"/>
                <a:ea typeface="Roboto" pitchFamily="2" charset="0"/>
              </a:rPr>
              <a:t>DİKKAT EDİLECEK HUSUSLAR</a:t>
            </a:r>
          </a:p>
        </p:txBody>
      </p:sp>
      <p:sp>
        <p:nvSpPr>
          <p:cNvPr id="13" name="İçerik Yer Tutucusu 2">
            <a:extLst>
              <a:ext uri="{FF2B5EF4-FFF2-40B4-BE49-F238E27FC236}">
                <a16:creationId xmlns:a16="http://schemas.microsoft.com/office/drawing/2014/main" id="{2B87BB8B-A104-4616-B27D-AB7E19796BC2}"/>
              </a:ext>
            </a:extLst>
          </p:cNvPr>
          <p:cNvSpPr txBox="1">
            <a:spLocks/>
          </p:cNvSpPr>
          <p:nvPr/>
        </p:nvSpPr>
        <p:spPr>
          <a:xfrm>
            <a:off x="1136209" y="1180729"/>
            <a:ext cx="9197265" cy="473786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None/>
              <a:tabLst/>
              <a:defRPr/>
            </a:pPr>
            <a:endParaRPr kumimoji="0" lang="tr-TR" sz="1400" b="0" i="0" u="sng" strike="noStrike" kern="1200" cap="none" spc="0" normalizeH="0" baseline="0" noProof="0">
              <a:ln>
                <a:noFill/>
              </a:ln>
              <a:solidFill>
                <a:srgbClr val="C15910"/>
              </a:solidFill>
              <a:effectLst/>
              <a:uLnTx/>
              <a:uFillTx/>
              <a:latin typeface="Calibri"/>
            </a:endParaRPr>
          </a:p>
          <a:p>
            <a:pPr marL="342900" marR="0" lvl="0" indent="-342900" algn="just" defTabSz="914400" rtl="0" eaLnBrk="1" fontAlgn="auto" latinLnBrk="0" hangingPunct="1">
              <a:lnSpc>
                <a:spcPct val="100000"/>
              </a:lnSpc>
              <a:spcBef>
                <a:spcPct val="20000"/>
              </a:spcBef>
              <a:spcAft>
                <a:spcPts val="0"/>
              </a:spcAft>
              <a:buClrTx/>
              <a:buSzTx/>
              <a:buFont typeface="+mj-lt"/>
              <a:buAutoNum type="arabicParenR"/>
              <a:tabLst/>
              <a:defRPr/>
            </a:pPr>
            <a:endParaRPr kumimoji="0" lang="tr-TR" sz="1400" b="0" i="0" u="sng" strike="noStrike" kern="1200" cap="none" spc="0" normalizeH="0" baseline="0" noProof="0">
              <a:ln>
                <a:noFill/>
              </a:ln>
              <a:solidFill>
                <a:srgbClr val="C15910"/>
              </a:solidFill>
              <a:effectLst/>
              <a:uLnTx/>
              <a:uFillTx/>
              <a:latin typeface="Calibri"/>
            </a:endParaRPr>
          </a:p>
        </p:txBody>
      </p:sp>
      <p:sp>
        <p:nvSpPr>
          <p:cNvPr id="14" name="Metin kutusu 13">
            <a:extLst>
              <a:ext uri="{FF2B5EF4-FFF2-40B4-BE49-F238E27FC236}">
                <a16:creationId xmlns:a16="http://schemas.microsoft.com/office/drawing/2014/main" id="{DB2F6FBE-DABE-4753-B9D9-0F4D724F28D7}"/>
              </a:ext>
            </a:extLst>
          </p:cNvPr>
          <p:cNvSpPr txBox="1"/>
          <p:nvPr/>
        </p:nvSpPr>
        <p:spPr>
          <a:xfrm>
            <a:off x="497150" y="1180729"/>
            <a:ext cx="10493406" cy="4893647"/>
          </a:xfrm>
          <a:prstGeom prst="rect">
            <a:avLst/>
          </a:prstGeom>
          <a:noFill/>
        </p:spPr>
        <p:txBody>
          <a:bodyPr wrap="square" rtlCol="0">
            <a:spAutoFit/>
          </a:bodyPr>
          <a:lstStyle/>
          <a:p>
            <a:pPr marL="285750" indent="-285750">
              <a:buFont typeface="Arial" panose="020B0604020202020204" pitchFamily="34" charset="0"/>
              <a:buChar char="•"/>
            </a:pPr>
            <a:r>
              <a:rPr lang="tr-TR" sz="1600">
                <a:latin typeface="Roboto" panose="02000000000000000000" pitchFamily="2" charset="0"/>
                <a:ea typeface="Roboto" panose="02000000000000000000" pitchFamily="2" charset="0"/>
              </a:rPr>
              <a:t>Alımı yapılan cihazlar firmanın muhasebe kayıtlarına alınmalıdır.</a:t>
            </a:r>
          </a:p>
          <a:p>
            <a:pPr marL="285750" indent="-285750">
              <a:buFont typeface="Arial" panose="020B0604020202020204" pitchFamily="34" charset="0"/>
              <a:buChar char="•"/>
            </a:pPr>
            <a:endParaRPr lang="tr-TR" sz="1600">
              <a:latin typeface="Roboto" panose="02000000000000000000" pitchFamily="2" charset="0"/>
              <a:ea typeface="Roboto" panose="02000000000000000000" pitchFamily="2" charset="0"/>
            </a:endParaRPr>
          </a:p>
          <a:p>
            <a:pPr marL="285750" indent="-285750" algn="just">
              <a:buFont typeface="Arial" panose="020B0604020202020204" pitchFamily="34" charset="0"/>
              <a:buChar char="•"/>
            </a:pPr>
            <a:r>
              <a:rPr lang="tr-TR" sz="1600">
                <a:latin typeface="Roboto" panose="02000000000000000000" pitchFamily="2" charset="0"/>
                <a:ea typeface="Roboto" panose="02000000000000000000" pitchFamily="2" charset="0"/>
              </a:rPr>
              <a:t>Mali Raporda yer alan harcama ve gider kalemlerinin (personel giderleri hariç) bir kısmının ilgili proje için kullanılmış olması durumunda fatura üzerinde proje sahibi firma tarafından bilgi niteliğinde “Bu faturada belirtilen toplam tutarın ………..TL’si ……….. numaralı TÜBİTAK – TEYDEB projesi için kullanılmıştır.” ifadesi yazılmalıdır. Söz konusu faturaların birden fazla projede kullanılması durumunda (mükerrer beyan olmamak şartıyla) her proje için faturalara aynı ifadenin yazılması gerekir.</a:t>
            </a:r>
          </a:p>
          <a:p>
            <a:pPr marL="285750" indent="-285750" algn="just">
              <a:buFont typeface="Arial" panose="020B0604020202020204" pitchFamily="34" charset="0"/>
              <a:buChar char="•"/>
            </a:pPr>
            <a:endParaRPr lang="tr-TR" sz="1600">
              <a:latin typeface="Roboto" panose="02000000000000000000" pitchFamily="2" charset="0"/>
              <a:ea typeface="Roboto" panose="02000000000000000000" pitchFamily="2" charset="0"/>
            </a:endParaRPr>
          </a:p>
          <a:p>
            <a:pPr marL="285750" indent="-285750" algn="just">
              <a:buFont typeface="Arial" panose="020B0604020202020204" pitchFamily="34" charset="0"/>
              <a:buChar char="•"/>
            </a:pPr>
            <a:r>
              <a:rPr lang="tr-TR" sz="1600">
                <a:latin typeface="Roboto" panose="02000000000000000000" pitchFamily="2" charset="0"/>
                <a:ea typeface="Roboto" panose="02000000000000000000" pitchFamily="2" charset="0"/>
              </a:rPr>
              <a:t>İthal alımlarda;  Mal bedelinin yanı sıra alıma ait gümrük vergisi (gümrük vergisine ilişkin makbuzda yer alan KDV desteklenmez), özel tüketim vergisi, gümrük müşavirlik hizmet giderleri, muhabir banka komisyon giderleri, vadeli ithal alımlarda kaynak kullanımı destekleme fonu (KKDF), sigorta, ordino, nakliye, harç, ambar gibi giderlere ilişkin faturalar ve ödeme belgeleri eklendiğinde destek kapsamında değerlendirilir. </a:t>
            </a:r>
          </a:p>
          <a:p>
            <a:pPr marL="285750" indent="-285750" algn="just">
              <a:buFont typeface="Arial" panose="020B0604020202020204" pitchFamily="34" charset="0"/>
              <a:buChar char="•"/>
            </a:pPr>
            <a:endParaRPr lang="tr-TR" sz="1600">
              <a:latin typeface="Roboto" panose="02000000000000000000" pitchFamily="2" charset="0"/>
              <a:ea typeface="Roboto" panose="02000000000000000000" pitchFamily="2" charset="0"/>
            </a:endParaRPr>
          </a:p>
          <a:p>
            <a:pPr marL="285750" indent="-285750" algn="just">
              <a:buFont typeface="Arial" panose="020B0604020202020204" pitchFamily="34" charset="0"/>
              <a:buChar char="•"/>
            </a:pPr>
            <a:r>
              <a:rPr lang="tr-TR" sz="1600">
                <a:latin typeface="Roboto" panose="02000000000000000000" pitchFamily="2" charset="0"/>
                <a:ea typeface="Roboto" panose="02000000000000000000" pitchFamily="2" charset="0"/>
              </a:rPr>
              <a:t>Finansal Kiralama (Leasing): Finansal kiralama yoluyla yapılan alımların proje destek süresi içerisinde kalan aylık kira taksitlerine ait faturalar ve ödeme belgelerinde belirtilen tutarlar destek kapsamında değerlendirilir. </a:t>
            </a:r>
          </a:p>
          <a:p>
            <a:pPr marL="285750" indent="-285750" algn="just">
              <a:buFont typeface="Arial" panose="020B0604020202020204" pitchFamily="34" charset="0"/>
              <a:buChar char="•"/>
            </a:pPr>
            <a:endParaRPr lang="tr-TR"/>
          </a:p>
          <a:p>
            <a:pPr marL="285750" indent="-285750">
              <a:buFont typeface="Arial" panose="020B0604020202020204" pitchFamily="34" charset="0"/>
              <a:buChar char="•"/>
            </a:pPr>
            <a:endParaRPr lang="tr-TR"/>
          </a:p>
          <a:p>
            <a:endParaRPr lang="tr-TR"/>
          </a:p>
          <a:p>
            <a:endParaRPr lang="tr-TR"/>
          </a:p>
        </p:txBody>
      </p:sp>
      <p:pic>
        <p:nvPicPr>
          <p:cNvPr id="15" name="Picture 4" descr="Destekler - Makine – yazılım giderlerim desteklensin">
            <a:extLst>
              <a:ext uri="{FF2B5EF4-FFF2-40B4-BE49-F238E27FC236}">
                <a16:creationId xmlns:a16="http://schemas.microsoft.com/office/drawing/2014/main" id="{D4E33FAD-DF1C-4B05-B98F-5E85F1BA99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9863" y="5220071"/>
            <a:ext cx="2128084" cy="122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929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4F5484B7-2DCF-4C06-9CDB-CF34065D6FD3}"/>
              </a:ext>
            </a:extLst>
          </p:cNvPr>
          <p:cNvSpPr>
            <a:spLocks noGrp="1"/>
          </p:cNvSpPr>
          <p:nvPr>
            <p:ph type="sldNum" sz="quarter" idx="12"/>
          </p:nvPr>
        </p:nvSpPr>
        <p:spPr>
          <a:xfrm>
            <a:off x="8610600" y="6356350"/>
            <a:ext cx="2743200" cy="365125"/>
          </a:xfrm>
        </p:spPr>
        <p:txBody>
          <a:bodyPr/>
          <a:lstStyle/>
          <a:p>
            <a:fld id="{639A98F4-1633-4B84-8120-DF815B8D76DF}" type="slidenum">
              <a:rPr lang="id-ID" smtClean="0"/>
              <a:t>2</a:t>
            </a:fld>
            <a:endParaRPr lang="id-ID"/>
          </a:p>
        </p:txBody>
      </p:sp>
      <p:sp>
        <p:nvSpPr>
          <p:cNvPr id="5" name="Title 4">
            <a:extLst>
              <a:ext uri="{FF2B5EF4-FFF2-40B4-BE49-F238E27FC236}">
                <a16:creationId xmlns:a16="http://schemas.microsoft.com/office/drawing/2014/main" id="{BE388DD5-B8C9-47D5-9D0D-0440E8017D5E}"/>
              </a:ext>
            </a:extLst>
          </p:cNvPr>
          <p:cNvSpPr txBox="1">
            <a:spLocks/>
          </p:cNvSpPr>
          <p:nvPr/>
        </p:nvSpPr>
        <p:spPr>
          <a:xfrm>
            <a:off x="6854880" y="1613311"/>
            <a:ext cx="4576846" cy="5063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spc="300" dirty="0">
                <a:latin typeface="Roboto" pitchFamily="2" charset="0"/>
                <a:ea typeface="Roboto" pitchFamily="2" charset="0"/>
              </a:rPr>
              <a:t>01.</a:t>
            </a:r>
            <a:r>
              <a:rPr lang="tr-TR" sz="3200" b="1" spc="300" dirty="0">
                <a:latin typeface="Roboto" pitchFamily="2" charset="0"/>
                <a:ea typeface="Roboto" pitchFamily="2" charset="0"/>
              </a:rPr>
              <a:t>GENEL </a:t>
            </a:r>
            <a:r>
              <a:rPr lang="tr-TR" sz="3200" b="1" spc="300" dirty="0">
                <a:solidFill>
                  <a:srgbClr val="F27B19"/>
                </a:solidFill>
                <a:latin typeface="Roboto" pitchFamily="2" charset="0"/>
                <a:ea typeface="Roboto" pitchFamily="2" charset="0"/>
              </a:rPr>
              <a:t>BİLGİLER</a:t>
            </a:r>
            <a:endParaRPr lang="id-ID" sz="3200" b="1" spc="300" dirty="0">
              <a:solidFill>
                <a:srgbClr val="F27B19"/>
              </a:solidFill>
              <a:latin typeface="Roboto" pitchFamily="2" charset="0"/>
              <a:ea typeface="Roboto" pitchFamily="2" charset="0"/>
            </a:endParaRPr>
          </a:p>
        </p:txBody>
      </p:sp>
      <p:sp>
        <p:nvSpPr>
          <p:cNvPr id="6" name="Title 4">
            <a:extLst>
              <a:ext uri="{FF2B5EF4-FFF2-40B4-BE49-F238E27FC236}">
                <a16:creationId xmlns:a16="http://schemas.microsoft.com/office/drawing/2014/main" id="{B5D07878-CF90-4573-9D5E-7D4B5CFEF49B}"/>
              </a:ext>
            </a:extLst>
          </p:cNvPr>
          <p:cNvSpPr txBox="1">
            <a:spLocks/>
          </p:cNvSpPr>
          <p:nvPr/>
        </p:nvSpPr>
        <p:spPr>
          <a:xfrm>
            <a:off x="6829239" y="2470131"/>
            <a:ext cx="5114232" cy="5063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spc="300" dirty="0">
                <a:latin typeface="Roboto" pitchFamily="2" charset="0"/>
                <a:ea typeface="Roboto" pitchFamily="2" charset="0"/>
              </a:rPr>
              <a:t>02.</a:t>
            </a:r>
            <a:r>
              <a:rPr lang="tr-TR" sz="3200" b="1" spc="300" dirty="0">
                <a:latin typeface="Roboto" pitchFamily="2" charset="0"/>
                <a:ea typeface="Roboto" pitchFamily="2" charset="0"/>
              </a:rPr>
              <a:t>TEYDEB</a:t>
            </a:r>
            <a:r>
              <a:rPr lang="id-ID" sz="3200" b="1" spc="300" dirty="0">
                <a:solidFill>
                  <a:srgbClr val="C00000"/>
                </a:solidFill>
                <a:latin typeface="Roboto" pitchFamily="2" charset="0"/>
                <a:ea typeface="Roboto" pitchFamily="2" charset="0"/>
              </a:rPr>
              <a:t> </a:t>
            </a:r>
            <a:r>
              <a:rPr lang="tr-TR" sz="3200" b="1" spc="300" dirty="0">
                <a:solidFill>
                  <a:srgbClr val="F27B19"/>
                </a:solidFill>
                <a:latin typeface="Roboto" pitchFamily="2" charset="0"/>
                <a:ea typeface="Roboto" pitchFamily="2" charset="0"/>
              </a:rPr>
              <a:t>GİDERLERİ</a:t>
            </a:r>
            <a:endParaRPr lang="id-ID" sz="3200" b="1" spc="300" dirty="0">
              <a:solidFill>
                <a:srgbClr val="F27B19"/>
              </a:solidFill>
              <a:latin typeface="Roboto" pitchFamily="2" charset="0"/>
              <a:ea typeface="Roboto" pitchFamily="2" charset="0"/>
            </a:endParaRPr>
          </a:p>
        </p:txBody>
      </p:sp>
      <p:pic>
        <p:nvPicPr>
          <p:cNvPr id="7" name="Picture Placeholder 2" descr="wide_fullhd_uk-london-tower-bridge-at-dawn.jpg">
            <a:extLst>
              <a:ext uri="{FF2B5EF4-FFF2-40B4-BE49-F238E27FC236}">
                <a16:creationId xmlns:a16="http://schemas.microsoft.com/office/drawing/2014/main" id="{232D5307-BAA8-4B37-85C0-499817B52DFC}"/>
              </a:ext>
            </a:extLst>
          </p:cNvPr>
          <p:cNvPicPr>
            <a:picLocks noChangeAspect="1"/>
          </p:cNvPicPr>
          <p:nvPr/>
        </p:nvPicPr>
        <p:blipFill rotWithShape="1">
          <a:blip r:embed="rId2">
            <a:extLst>
              <a:ext uri="{28A0092B-C50C-407E-A947-70E740481C1C}">
                <a14:useLocalDpi xmlns:a14="http://schemas.microsoft.com/office/drawing/2010/main" val="0"/>
              </a:ext>
            </a:extLst>
          </a:blip>
          <a:srcRect l="26252" r="22364"/>
          <a:stretch/>
        </p:blipFill>
        <p:spPr>
          <a:xfrm>
            <a:off x="-8940" y="1264024"/>
            <a:ext cx="5371703" cy="4356501"/>
          </a:xfrm>
          <a:prstGeom prst="ellipse">
            <a:avLst/>
          </a:prstGeom>
          <a:solidFill>
            <a:schemeClr val="bg2"/>
          </a:solidFill>
        </p:spPr>
      </p:pic>
      <p:pic>
        <p:nvPicPr>
          <p:cNvPr id="8" name="Picture 14" descr="ICON.pdf">
            <a:extLst>
              <a:ext uri="{FF2B5EF4-FFF2-40B4-BE49-F238E27FC236}">
                <a16:creationId xmlns:a16="http://schemas.microsoft.com/office/drawing/2014/main" id="{9A9F2F9F-59E3-4C69-806D-9CC8CCBA98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2819400"/>
            <a:ext cx="1422400" cy="1422400"/>
          </a:xfrm>
          <a:prstGeom prst="rect">
            <a:avLst/>
          </a:prstGeom>
        </p:spPr>
      </p:pic>
      <p:pic>
        <p:nvPicPr>
          <p:cNvPr id="9" name="Picture 16" descr="ICON.pdf">
            <a:extLst>
              <a:ext uri="{FF2B5EF4-FFF2-40B4-BE49-F238E27FC236}">
                <a16:creationId xmlns:a16="http://schemas.microsoft.com/office/drawing/2014/main" id="{93A0ED34-3D01-454F-8439-5AA447C91C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6141" y="3114541"/>
            <a:ext cx="781318" cy="781318"/>
          </a:xfrm>
          <a:prstGeom prst="rect">
            <a:avLst/>
          </a:prstGeom>
        </p:spPr>
      </p:pic>
      <p:sp>
        <p:nvSpPr>
          <p:cNvPr id="10" name="Unvan 1">
            <a:extLst>
              <a:ext uri="{FF2B5EF4-FFF2-40B4-BE49-F238E27FC236}">
                <a16:creationId xmlns:a16="http://schemas.microsoft.com/office/drawing/2014/main" id="{BCFD1405-CE66-49C4-A3C6-A3A7A2A4D41D}"/>
              </a:ext>
            </a:extLst>
          </p:cNvPr>
          <p:cNvSpPr txBox="1">
            <a:spLocks/>
          </p:cNvSpPr>
          <p:nvPr/>
        </p:nvSpPr>
        <p:spPr>
          <a:xfrm>
            <a:off x="584200" y="390749"/>
            <a:ext cx="10515600" cy="98384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noProof="1">
                <a:solidFill>
                  <a:srgbClr val="C15910"/>
                </a:solidFill>
                <a:latin typeface="Calibri"/>
              </a:rPr>
              <a:t>				 </a:t>
            </a:r>
            <a:r>
              <a:rPr lang="tr-TR" sz="3200" b="1" spc="300" noProof="1">
                <a:latin typeface="Roboto" pitchFamily="2" charset="0"/>
                <a:ea typeface="Roboto" pitchFamily="2" charset="0"/>
              </a:rPr>
              <a:t>Sunum İçeriği</a:t>
            </a:r>
            <a:endParaRPr lang="tr-TR" sz="3200" b="1" spc="300">
              <a:latin typeface="Roboto" pitchFamily="2" charset="0"/>
              <a:ea typeface="Roboto" pitchFamily="2" charset="0"/>
            </a:endParaRPr>
          </a:p>
        </p:txBody>
      </p:sp>
      <p:sp>
        <p:nvSpPr>
          <p:cNvPr id="11" name="Title 4">
            <a:extLst>
              <a:ext uri="{FF2B5EF4-FFF2-40B4-BE49-F238E27FC236}">
                <a16:creationId xmlns:a16="http://schemas.microsoft.com/office/drawing/2014/main" id="{5BAF03DB-F96A-49AE-A96D-ADD880AE6CCB}"/>
              </a:ext>
            </a:extLst>
          </p:cNvPr>
          <p:cNvSpPr txBox="1">
            <a:spLocks/>
          </p:cNvSpPr>
          <p:nvPr/>
        </p:nvSpPr>
        <p:spPr>
          <a:xfrm>
            <a:off x="6854879" y="3581413"/>
            <a:ext cx="4576847" cy="5063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spc="300" dirty="0">
                <a:latin typeface="Roboto" pitchFamily="2" charset="0"/>
                <a:ea typeface="Roboto" pitchFamily="2" charset="0"/>
              </a:rPr>
              <a:t>03.DİĞER</a:t>
            </a:r>
            <a:r>
              <a:rPr lang="id-ID" sz="3200" b="1" spc="300" dirty="0">
                <a:solidFill>
                  <a:srgbClr val="C00000"/>
                </a:solidFill>
                <a:latin typeface="Roboto" pitchFamily="2" charset="0"/>
                <a:ea typeface="Roboto" pitchFamily="2" charset="0"/>
              </a:rPr>
              <a:t> </a:t>
            </a:r>
            <a:r>
              <a:rPr lang="tr-TR" sz="3200" b="1" spc="300" dirty="0">
                <a:solidFill>
                  <a:srgbClr val="F27B19"/>
                </a:solidFill>
                <a:latin typeface="Roboto" pitchFamily="2" charset="0"/>
                <a:ea typeface="Roboto" pitchFamily="2" charset="0"/>
              </a:rPr>
              <a:t>FORMLAR</a:t>
            </a:r>
          </a:p>
          <a:p>
            <a:endParaRPr lang="id-ID" sz="3200" b="1" spc="300" dirty="0">
              <a:solidFill>
                <a:srgbClr val="F27B19"/>
              </a:solidFill>
              <a:latin typeface="Roboto" pitchFamily="2" charset="0"/>
              <a:ea typeface="Roboto" pitchFamily="2" charset="0"/>
            </a:endParaRPr>
          </a:p>
        </p:txBody>
      </p:sp>
    </p:spTree>
    <p:extLst>
      <p:ext uri="{BB962C8B-B14F-4D97-AF65-F5344CB8AC3E}">
        <p14:creationId xmlns:p14="http://schemas.microsoft.com/office/powerpoint/2010/main" val="899805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Başlık 1">
            <a:extLst>
              <a:ext uri="{FF2B5EF4-FFF2-40B4-BE49-F238E27FC236}">
                <a16:creationId xmlns:a16="http://schemas.microsoft.com/office/drawing/2014/main" id="{BA975444-9A1D-410E-8658-9B3B7FA9BA30}"/>
              </a:ext>
            </a:extLst>
          </p:cNvPr>
          <p:cNvSpPr txBox="1">
            <a:spLocks/>
          </p:cNvSpPr>
          <p:nvPr/>
        </p:nvSpPr>
        <p:spPr>
          <a:xfrm>
            <a:off x="1032095" y="170506"/>
            <a:ext cx="9067800" cy="114300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0000"/>
              </a:lnSpc>
              <a:defRPr/>
            </a:pPr>
            <a:r>
              <a:rPr lang="tr-TR" sz="3700" b="1" spc="300">
                <a:latin typeface="Roboto" pitchFamily="2" charset="0"/>
                <a:ea typeface="Roboto" pitchFamily="2" charset="0"/>
              </a:rPr>
              <a:t>AR-GE VE TEST KURULUŞLARINA YAPTIRILAN İŞLERE AİT GİDER FORMU (G014)</a:t>
            </a:r>
          </a:p>
        </p:txBody>
      </p:sp>
      <p:pic>
        <p:nvPicPr>
          <p:cNvPr id="8" name="Resim 7">
            <a:extLst>
              <a:ext uri="{FF2B5EF4-FFF2-40B4-BE49-F238E27FC236}">
                <a16:creationId xmlns:a16="http://schemas.microsoft.com/office/drawing/2014/main" id="{6C62C719-1DEA-4B88-8F95-C098C4625144}"/>
              </a:ext>
            </a:extLst>
          </p:cNvPr>
          <p:cNvPicPr>
            <a:picLocks noChangeAspect="1"/>
          </p:cNvPicPr>
          <p:nvPr/>
        </p:nvPicPr>
        <p:blipFill>
          <a:blip r:embed="rId2"/>
          <a:stretch>
            <a:fillRect/>
          </a:stretch>
        </p:blipFill>
        <p:spPr>
          <a:xfrm>
            <a:off x="2277539" y="1395992"/>
            <a:ext cx="7916246" cy="4851437"/>
          </a:xfrm>
          <a:prstGeom prst="rect">
            <a:avLst/>
          </a:prstGeom>
        </p:spPr>
      </p:pic>
      <p:pic>
        <p:nvPicPr>
          <p:cNvPr id="9" name="Resim 8">
            <a:extLst>
              <a:ext uri="{FF2B5EF4-FFF2-40B4-BE49-F238E27FC236}">
                <a16:creationId xmlns:a16="http://schemas.microsoft.com/office/drawing/2014/main" id="{19995B3C-AFEE-4908-A3D9-CB88FFAE1C8C}"/>
              </a:ext>
            </a:extLst>
          </p:cNvPr>
          <p:cNvPicPr>
            <a:picLocks noChangeAspect="1"/>
          </p:cNvPicPr>
          <p:nvPr/>
        </p:nvPicPr>
        <p:blipFill>
          <a:blip r:embed="rId3"/>
          <a:stretch>
            <a:fillRect/>
          </a:stretch>
        </p:blipFill>
        <p:spPr>
          <a:xfrm>
            <a:off x="111388" y="2873566"/>
            <a:ext cx="2166151" cy="742486"/>
          </a:xfrm>
          <a:prstGeom prst="rect">
            <a:avLst/>
          </a:prstGeom>
        </p:spPr>
      </p:pic>
    </p:spTree>
    <p:extLst>
      <p:ext uri="{BB962C8B-B14F-4D97-AF65-F5344CB8AC3E}">
        <p14:creationId xmlns:p14="http://schemas.microsoft.com/office/powerpoint/2010/main" val="1122511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İçerik Yer Tutucusu 2">
            <a:extLst>
              <a:ext uri="{FF2B5EF4-FFF2-40B4-BE49-F238E27FC236}">
                <a16:creationId xmlns:a16="http://schemas.microsoft.com/office/drawing/2014/main" id="{3EF8EDA9-AF34-4CCE-A199-A5B711B9BE60}"/>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atin typeface="Roboto" panose="02000000000000000000" pitchFamily="2" charset="0"/>
                <a:ea typeface="Roboto" panose="02000000000000000000" pitchFamily="2" charset="0"/>
              </a:rPr>
              <a:t>Akademik Danışmanlık ve Test Merkezleri</a:t>
            </a:r>
          </a:p>
          <a:p>
            <a:r>
              <a:rPr lang="tr-TR">
                <a:latin typeface="Roboto" panose="02000000000000000000" pitchFamily="2" charset="0"/>
                <a:ea typeface="Roboto" panose="02000000000000000000" pitchFamily="2" charset="0"/>
              </a:rPr>
              <a:t>Sözleşme düzenlenmeli</a:t>
            </a:r>
          </a:p>
          <a:p>
            <a:r>
              <a:rPr lang="tr-TR">
                <a:latin typeface="Roboto" panose="02000000000000000000" pitchFamily="2" charset="0"/>
                <a:ea typeface="Roboto" panose="02000000000000000000" pitchFamily="2" charset="0"/>
              </a:rPr>
              <a:t>Akademisyen için; Bordrolama veya Gider Pusulası ve Üniversite İzin Yazısı</a:t>
            </a:r>
          </a:p>
          <a:p>
            <a:r>
              <a:rPr lang="tr-TR">
                <a:latin typeface="Roboto" panose="02000000000000000000" pitchFamily="2" charset="0"/>
                <a:ea typeface="Roboto" panose="02000000000000000000" pitchFamily="2" charset="0"/>
              </a:rPr>
              <a:t>Fatura</a:t>
            </a:r>
          </a:p>
          <a:p>
            <a:r>
              <a:rPr lang="tr-TR">
                <a:latin typeface="Roboto" panose="02000000000000000000" pitchFamily="2" charset="0"/>
                <a:ea typeface="Roboto" panose="02000000000000000000" pitchFamily="2" charset="0"/>
              </a:rPr>
              <a:t>Ödeme dekontu </a:t>
            </a:r>
          </a:p>
          <a:p>
            <a:endParaRPr lang="tr-TR"/>
          </a:p>
        </p:txBody>
      </p:sp>
      <p:sp>
        <p:nvSpPr>
          <p:cNvPr id="7" name="Başlık 1">
            <a:extLst>
              <a:ext uri="{FF2B5EF4-FFF2-40B4-BE49-F238E27FC236}">
                <a16:creationId xmlns:a16="http://schemas.microsoft.com/office/drawing/2014/main" id="{2D104E26-91DC-45F7-9330-1D634F47B427}"/>
              </a:ext>
            </a:extLst>
          </p:cNvPr>
          <p:cNvSpPr txBox="1">
            <a:spLocks/>
          </p:cNvSpPr>
          <p:nvPr/>
        </p:nvSpPr>
        <p:spPr>
          <a:xfrm>
            <a:off x="1651114" y="32685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fontAlgn="auto">
              <a:lnSpc>
                <a:spcPct val="90000"/>
              </a:lnSpc>
              <a:spcAft>
                <a:spcPts val="0"/>
              </a:spcAft>
              <a:buClrTx/>
              <a:buSzTx/>
              <a:tabLst/>
              <a:defRPr/>
            </a:pPr>
            <a:r>
              <a:rPr lang="tr-TR" sz="3700" b="1" spc="300">
                <a:latin typeface="Roboto" pitchFamily="2" charset="0"/>
                <a:ea typeface="Roboto" pitchFamily="2" charset="0"/>
              </a:rPr>
              <a:t>DİKKAT EDİLECEK HUSUSLAR</a:t>
            </a:r>
          </a:p>
        </p:txBody>
      </p:sp>
      <p:pic>
        <p:nvPicPr>
          <p:cNvPr id="10" name="Resim 9">
            <a:extLst>
              <a:ext uri="{FF2B5EF4-FFF2-40B4-BE49-F238E27FC236}">
                <a16:creationId xmlns:a16="http://schemas.microsoft.com/office/drawing/2014/main" id="{E69117E4-7EDE-4D8C-82C6-B5B0ABDB207E}"/>
              </a:ext>
            </a:extLst>
          </p:cNvPr>
          <p:cNvPicPr>
            <a:picLocks noChangeAspect="1"/>
          </p:cNvPicPr>
          <p:nvPr/>
        </p:nvPicPr>
        <p:blipFill>
          <a:blip r:embed="rId2"/>
          <a:stretch>
            <a:fillRect/>
          </a:stretch>
        </p:blipFill>
        <p:spPr>
          <a:xfrm>
            <a:off x="6374167" y="4261282"/>
            <a:ext cx="3223661" cy="1104966"/>
          </a:xfrm>
          <a:prstGeom prst="rect">
            <a:avLst/>
          </a:prstGeom>
        </p:spPr>
      </p:pic>
    </p:spTree>
    <p:extLst>
      <p:ext uri="{BB962C8B-B14F-4D97-AF65-F5344CB8AC3E}">
        <p14:creationId xmlns:p14="http://schemas.microsoft.com/office/powerpoint/2010/main" val="3472305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Başlık 1">
            <a:extLst>
              <a:ext uri="{FF2B5EF4-FFF2-40B4-BE49-F238E27FC236}">
                <a16:creationId xmlns:a16="http://schemas.microsoft.com/office/drawing/2014/main" id="{96C4D478-9B65-4AAC-B749-512E7487089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tr-TR" sz="3700" b="1" spc="300">
                <a:latin typeface="Roboto" pitchFamily="2" charset="0"/>
                <a:ea typeface="Roboto" pitchFamily="2" charset="0"/>
              </a:rPr>
              <a:t>HİZMET ALIMLARI GİDER FORMU (G015)</a:t>
            </a:r>
          </a:p>
        </p:txBody>
      </p:sp>
      <p:pic>
        <p:nvPicPr>
          <p:cNvPr id="8" name="Resim 7">
            <a:extLst>
              <a:ext uri="{FF2B5EF4-FFF2-40B4-BE49-F238E27FC236}">
                <a16:creationId xmlns:a16="http://schemas.microsoft.com/office/drawing/2014/main" id="{9342376D-69B3-407C-A997-B5777C786280}"/>
              </a:ext>
            </a:extLst>
          </p:cNvPr>
          <p:cNvPicPr>
            <a:picLocks noChangeAspect="1"/>
          </p:cNvPicPr>
          <p:nvPr/>
        </p:nvPicPr>
        <p:blipFill>
          <a:blip r:embed="rId2"/>
          <a:stretch>
            <a:fillRect/>
          </a:stretch>
        </p:blipFill>
        <p:spPr>
          <a:xfrm>
            <a:off x="2317073" y="1462197"/>
            <a:ext cx="7634796" cy="4379178"/>
          </a:xfrm>
          <a:prstGeom prst="rect">
            <a:avLst/>
          </a:prstGeom>
        </p:spPr>
      </p:pic>
      <p:pic>
        <p:nvPicPr>
          <p:cNvPr id="9" name="Picture 8" descr="Hizmet Kalitesi Nedir? Kaliteli Hizmet Nasıldır? | Pazarlama Türkiye">
            <a:extLst>
              <a:ext uri="{FF2B5EF4-FFF2-40B4-BE49-F238E27FC236}">
                <a16:creationId xmlns:a16="http://schemas.microsoft.com/office/drawing/2014/main" id="{C2A82C47-9D68-40AF-A44C-9153B412D4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489" y="2644838"/>
            <a:ext cx="1697578" cy="1271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606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İçerik Yer Tutucusu 2">
            <a:extLst>
              <a:ext uri="{FF2B5EF4-FFF2-40B4-BE49-F238E27FC236}">
                <a16:creationId xmlns:a16="http://schemas.microsoft.com/office/drawing/2014/main" id="{AC378C8D-5300-484D-80EB-DB90ACFA6B11}"/>
              </a:ext>
            </a:extLst>
          </p:cNvPr>
          <p:cNvSpPr txBox="1">
            <a:spLocks/>
          </p:cNvSpPr>
          <p:nvPr/>
        </p:nvSpPr>
        <p:spPr>
          <a:xfrm>
            <a:off x="758300" y="1253331"/>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atin typeface="Roboto" panose="02000000000000000000" pitchFamily="2" charset="0"/>
                <a:ea typeface="Roboto" panose="02000000000000000000" pitchFamily="2" charset="0"/>
              </a:rPr>
              <a:t>Proje Danışmanlık Şirketleri- İşçilik- Sunucu Hizmetleri- MM Hizmetleri</a:t>
            </a:r>
          </a:p>
          <a:p>
            <a:r>
              <a:rPr lang="tr-TR">
                <a:latin typeface="Roboto" panose="02000000000000000000" pitchFamily="2" charset="0"/>
                <a:ea typeface="Roboto" panose="02000000000000000000" pitchFamily="2" charset="0"/>
              </a:rPr>
              <a:t>Sözleşme düzenlenmeli</a:t>
            </a:r>
          </a:p>
          <a:p>
            <a:r>
              <a:rPr lang="tr-TR">
                <a:latin typeface="Roboto" panose="02000000000000000000" pitchFamily="2" charset="0"/>
                <a:ea typeface="Roboto" panose="02000000000000000000" pitchFamily="2" charset="0"/>
              </a:rPr>
              <a:t>Fatura</a:t>
            </a:r>
          </a:p>
          <a:p>
            <a:r>
              <a:rPr lang="tr-TR">
                <a:latin typeface="Roboto" panose="02000000000000000000" pitchFamily="2" charset="0"/>
                <a:ea typeface="Roboto" panose="02000000000000000000" pitchFamily="2" charset="0"/>
              </a:rPr>
              <a:t>Ödeme dekontu </a:t>
            </a:r>
          </a:p>
          <a:p>
            <a:r>
              <a:rPr lang="tr-TR">
                <a:latin typeface="Roboto" panose="02000000000000000000" pitchFamily="2" charset="0"/>
                <a:ea typeface="Roboto" panose="02000000000000000000" pitchFamily="2" charset="0"/>
              </a:rPr>
              <a:t>Gelir Vergisi Stopajı ve Sorumlu Sıfatıyla Katma Değer Vergisi Uygulaması !!!!</a:t>
            </a:r>
          </a:p>
          <a:p>
            <a:r>
              <a:rPr lang="tr-TR">
                <a:latin typeface="Roboto" panose="02000000000000000000" pitchFamily="2" charset="0"/>
                <a:ea typeface="Roboto" panose="02000000000000000000" pitchFamily="2" charset="0"/>
              </a:rPr>
              <a:t>Proje teknik danışmanlarına ait seyahat harcamaları kabul edilmektedir.</a:t>
            </a:r>
          </a:p>
          <a:p>
            <a:endParaRPr lang="tr-TR"/>
          </a:p>
        </p:txBody>
      </p:sp>
      <p:sp>
        <p:nvSpPr>
          <p:cNvPr id="7" name="Başlık 1">
            <a:extLst>
              <a:ext uri="{FF2B5EF4-FFF2-40B4-BE49-F238E27FC236}">
                <a16:creationId xmlns:a16="http://schemas.microsoft.com/office/drawing/2014/main" id="{CD6AD4E8-CCBD-4FB8-A9E6-8135A4295CC8}"/>
              </a:ext>
            </a:extLst>
          </p:cNvPr>
          <p:cNvSpPr txBox="1">
            <a:spLocks/>
          </p:cNvSpPr>
          <p:nvPr/>
        </p:nvSpPr>
        <p:spPr>
          <a:xfrm>
            <a:off x="1633359" y="11033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fontAlgn="auto">
              <a:lnSpc>
                <a:spcPct val="90000"/>
              </a:lnSpc>
              <a:spcAft>
                <a:spcPts val="0"/>
              </a:spcAft>
              <a:buClrTx/>
              <a:buSzTx/>
              <a:tabLst/>
              <a:defRPr/>
            </a:pPr>
            <a:r>
              <a:rPr lang="tr-TR" sz="3700" b="1" spc="300">
                <a:latin typeface="Roboto" pitchFamily="2" charset="0"/>
                <a:ea typeface="Roboto" pitchFamily="2" charset="0"/>
              </a:rPr>
              <a:t>DİKKAT EDİLECEK HUSUSLAR</a:t>
            </a:r>
          </a:p>
        </p:txBody>
      </p:sp>
      <p:pic>
        <p:nvPicPr>
          <p:cNvPr id="10" name="Picture 8" descr="Hizmet Kalitesi Nedir? Kaliteli Hizmet Nasıldır? | Pazarlama Türkiye">
            <a:extLst>
              <a:ext uri="{FF2B5EF4-FFF2-40B4-BE49-F238E27FC236}">
                <a16:creationId xmlns:a16="http://schemas.microsoft.com/office/drawing/2014/main" id="{B4BDB9F9-AE67-4765-9FEA-633726B75F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0711" y="2085545"/>
            <a:ext cx="1697578" cy="1271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554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Başlık 1">
            <a:extLst>
              <a:ext uri="{FF2B5EF4-FFF2-40B4-BE49-F238E27FC236}">
                <a16:creationId xmlns:a16="http://schemas.microsoft.com/office/drawing/2014/main" id="{5570A4D6-1E03-43FE-B04E-FF9AA7683279}"/>
              </a:ext>
            </a:extLst>
          </p:cNvPr>
          <p:cNvSpPr txBox="1">
            <a:spLocks/>
          </p:cNvSpPr>
          <p:nvPr/>
        </p:nvSpPr>
        <p:spPr>
          <a:xfrm>
            <a:off x="555964" y="321189"/>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tr-TR" sz="3700" b="1" spc="300">
                <a:latin typeface="Roboto" pitchFamily="2" charset="0"/>
                <a:ea typeface="Roboto" pitchFamily="2" charset="0"/>
              </a:rPr>
              <a:t>MALZEME GİDERLERİ FORMU(G016)</a:t>
            </a:r>
          </a:p>
        </p:txBody>
      </p:sp>
      <p:pic>
        <p:nvPicPr>
          <p:cNvPr id="8" name="Resim 7">
            <a:extLst>
              <a:ext uri="{FF2B5EF4-FFF2-40B4-BE49-F238E27FC236}">
                <a16:creationId xmlns:a16="http://schemas.microsoft.com/office/drawing/2014/main" id="{F201C802-6D2F-4630-9905-9FCAED333A1A}"/>
              </a:ext>
            </a:extLst>
          </p:cNvPr>
          <p:cNvPicPr>
            <a:picLocks noChangeAspect="1"/>
          </p:cNvPicPr>
          <p:nvPr/>
        </p:nvPicPr>
        <p:blipFill>
          <a:blip r:embed="rId2"/>
          <a:stretch>
            <a:fillRect/>
          </a:stretch>
        </p:blipFill>
        <p:spPr>
          <a:xfrm>
            <a:off x="1990447" y="1433688"/>
            <a:ext cx="8211105" cy="4960876"/>
          </a:xfrm>
          <a:prstGeom prst="rect">
            <a:avLst/>
          </a:prstGeom>
        </p:spPr>
      </p:pic>
      <p:pic>
        <p:nvPicPr>
          <p:cNvPr id="9" name="Picture 10" descr="TEKSTİLDE MALZEME SİPARİŞİ | TekstilBilgi.net">
            <a:extLst>
              <a:ext uri="{FF2B5EF4-FFF2-40B4-BE49-F238E27FC236}">
                <a16:creationId xmlns:a16="http://schemas.microsoft.com/office/drawing/2014/main" id="{599BA118-CC6B-4C0D-AC42-343E7510CC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90619"/>
            <a:ext cx="2743200" cy="1536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869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DF6572FD-DC62-4334-939B-4860571C5599}"/>
              </a:ext>
            </a:extLst>
          </p:cNvPr>
          <p:cNvSpPr txBox="1">
            <a:spLocks/>
          </p:cNvSpPr>
          <p:nvPr/>
        </p:nvSpPr>
        <p:spPr>
          <a:xfrm>
            <a:off x="838200" y="79451"/>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tr-TR" sz="3700" b="1" spc="300">
                <a:latin typeface="Roboto" pitchFamily="2" charset="0"/>
                <a:ea typeface="Roboto" pitchFamily="2" charset="0"/>
              </a:rPr>
              <a:t>PROJE DÖNEMSEL TOPLAM GİDERLER TABLOSU (G020)</a:t>
            </a:r>
          </a:p>
        </p:txBody>
      </p:sp>
      <p:pic>
        <p:nvPicPr>
          <p:cNvPr id="7" name="Resim 6">
            <a:extLst>
              <a:ext uri="{FF2B5EF4-FFF2-40B4-BE49-F238E27FC236}">
                <a16:creationId xmlns:a16="http://schemas.microsoft.com/office/drawing/2014/main" id="{5461D63A-7698-46F9-B451-2F288E6CA362}"/>
              </a:ext>
            </a:extLst>
          </p:cNvPr>
          <p:cNvPicPr>
            <a:picLocks noChangeAspect="1"/>
          </p:cNvPicPr>
          <p:nvPr/>
        </p:nvPicPr>
        <p:blipFill>
          <a:blip r:embed="rId2"/>
          <a:stretch>
            <a:fillRect/>
          </a:stretch>
        </p:blipFill>
        <p:spPr>
          <a:xfrm>
            <a:off x="3622088" y="1405014"/>
            <a:ext cx="4658535" cy="5327452"/>
          </a:xfrm>
          <a:prstGeom prst="rect">
            <a:avLst/>
          </a:prstGeom>
        </p:spPr>
      </p:pic>
    </p:spTree>
    <p:extLst>
      <p:ext uri="{BB962C8B-B14F-4D97-AF65-F5344CB8AC3E}">
        <p14:creationId xmlns:p14="http://schemas.microsoft.com/office/powerpoint/2010/main" val="1106851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ABA7DE87-3E6E-40C8-92C6-172EAA3B96EE}"/>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700" b="1" spc="300" dirty="0">
                <a:latin typeface="Roboto" pitchFamily="2" charset="0"/>
                <a:ea typeface="Roboto" pitchFamily="2" charset="0"/>
              </a:rPr>
              <a:t>DOSYA HAZIRLAMA USULLERİ</a:t>
            </a:r>
            <a:br>
              <a:rPr lang="tr-TR" sz="3700" b="1" spc="300" dirty="0">
                <a:latin typeface="Roboto" pitchFamily="2" charset="0"/>
                <a:ea typeface="Roboto" pitchFamily="2" charset="0"/>
              </a:rPr>
            </a:br>
            <a:endParaRPr lang="tr-TR" sz="3700" b="1" spc="300" dirty="0">
              <a:latin typeface="Roboto" pitchFamily="2" charset="0"/>
              <a:ea typeface="Roboto" pitchFamily="2" charset="0"/>
            </a:endParaRPr>
          </a:p>
        </p:txBody>
      </p:sp>
      <p:sp>
        <p:nvSpPr>
          <p:cNvPr id="6" name="İçerik Yer Tutucusu 2">
            <a:extLst>
              <a:ext uri="{FF2B5EF4-FFF2-40B4-BE49-F238E27FC236}">
                <a16:creationId xmlns:a16="http://schemas.microsoft.com/office/drawing/2014/main" id="{F81A4DB1-5683-47C4-890F-652C5637648F}"/>
              </a:ext>
            </a:extLst>
          </p:cNvPr>
          <p:cNvSpPr txBox="1">
            <a:spLocks/>
          </p:cNvSpPr>
          <p:nvPr/>
        </p:nvSpPr>
        <p:spPr>
          <a:xfrm>
            <a:off x="1047565" y="1966912"/>
            <a:ext cx="9951868"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marR="0" lvl="0" indent="-228600" fontAlgn="auto">
              <a:lnSpc>
                <a:spcPct val="90000"/>
              </a:lnSpc>
              <a:spcBef>
                <a:spcPts val="1000"/>
              </a:spcBef>
              <a:spcAft>
                <a:spcPts val="0"/>
              </a:spcAft>
              <a:buClrTx/>
              <a:buSzTx/>
              <a:tabLst/>
              <a:defRPr/>
            </a:pPr>
            <a:r>
              <a:rPr lang="tr-TR" sz="2800" dirty="0">
                <a:latin typeface="Roboto" panose="02000000000000000000" pitchFamily="2" charset="0"/>
                <a:ea typeface="Roboto" panose="02000000000000000000" pitchFamily="2" charset="0"/>
              </a:rPr>
              <a:t>2 Suret, 1’i YMM/SMMM, biri firma nüshası olmak üzere hazırlanmalı, 10 yıl süreyle saklanmalıdır.</a:t>
            </a:r>
          </a:p>
          <a:p>
            <a:pPr marL="228600" marR="0" lvl="0" indent="-228600" fontAlgn="auto">
              <a:lnSpc>
                <a:spcPct val="90000"/>
              </a:lnSpc>
              <a:spcBef>
                <a:spcPts val="1000"/>
              </a:spcBef>
              <a:spcAft>
                <a:spcPts val="0"/>
              </a:spcAft>
              <a:buClrTx/>
              <a:buSzTx/>
              <a:tabLst/>
              <a:defRPr/>
            </a:pPr>
            <a:endParaRPr lang="tr-TR" sz="2800" dirty="0">
              <a:latin typeface="Roboto" panose="02000000000000000000" pitchFamily="2" charset="0"/>
              <a:ea typeface="Roboto" panose="02000000000000000000" pitchFamily="2" charset="0"/>
            </a:endParaRPr>
          </a:p>
          <a:p>
            <a:pPr marL="228600" marR="0" lvl="0" indent="-228600" fontAlgn="auto">
              <a:lnSpc>
                <a:spcPct val="90000"/>
              </a:lnSpc>
              <a:spcBef>
                <a:spcPts val="1000"/>
              </a:spcBef>
              <a:spcAft>
                <a:spcPts val="0"/>
              </a:spcAft>
              <a:buClrTx/>
              <a:buSzTx/>
              <a:tabLst/>
              <a:defRPr/>
            </a:pPr>
            <a:r>
              <a:rPr lang="tr-TR" sz="2800" dirty="0">
                <a:latin typeface="Roboto" panose="02000000000000000000" pitchFamily="2" charset="0"/>
                <a:ea typeface="Roboto" panose="02000000000000000000" pitchFamily="2" charset="0"/>
              </a:rPr>
              <a:t>Gider formları ekinde yer alan harcama ve gider belge kopyaları, “Aslı Gibidir” ibaresi konularak kuruluş yetkilisi tarafından kuruluş kaşesi ile kaşelenip imzalanmalıdır.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200" b="0" i="0" u="none" strike="noStrike" kern="1200" cap="none" spc="0" normalizeH="0" baseline="0" noProof="0" dirty="0">
              <a:ln>
                <a:noFill/>
              </a:ln>
              <a:solidFill>
                <a:srgbClr val="C15910"/>
              </a:solidFill>
              <a:effectLst/>
              <a:uLnTx/>
              <a:uFillTx/>
              <a:latin typeface="Calibri"/>
            </a:endParaRPr>
          </a:p>
        </p:txBody>
      </p:sp>
    </p:spTree>
    <p:extLst>
      <p:ext uri="{BB962C8B-B14F-4D97-AF65-F5344CB8AC3E}">
        <p14:creationId xmlns:p14="http://schemas.microsoft.com/office/powerpoint/2010/main" val="3794987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sim Yer Tutucusu 2">
            <a:extLst>
              <a:ext uri="{FF2B5EF4-FFF2-40B4-BE49-F238E27FC236}">
                <a16:creationId xmlns:a16="http://schemas.microsoft.com/office/drawing/2014/main" id="{6CAC8240-B117-41FF-B4AF-C696C8F9CB5D}"/>
              </a:ext>
            </a:extLst>
          </p:cNvPr>
          <p:cNvSpPr>
            <a:spLocks noGrp="1"/>
          </p:cNvSpPr>
          <p:nvPr>
            <p:ph type="pic" sz="quarter" idx="13"/>
          </p:nvPr>
        </p:nvSpPr>
        <p:spPr/>
        <p:txBody>
          <a:bodyPr/>
          <a:lstStyle/>
          <a:p>
            <a:endParaRPr lang="tr-TR"/>
          </a:p>
        </p:txBody>
      </p:sp>
      <p:sp>
        <p:nvSpPr>
          <p:cNvPr id="34" name="Slide Number Placeholder 1">
            <a:extLst>
              <a:ext uri="{FF2B5EF4-FFF2-40B4-BE49-F238E27FC236}">
                <a16:creationId xmlns:a16="http://schemas.microsoft.com/office/drawing/2014/main" id="{5696882E-981C-40D2-994A-2D78E004EC6C}"/>
              </a:ext>
            </a:extLst>
          </p:cNvPr>
          <p:cNvSpPr>
            <a:spLocks noGrp="1"/>
          </p:cNvSpPr>
          <p:nvPr>
            <p:ph type="sldNum" sz="quarter" idx="12"/>
          </p:nvPr>
        </p:nvSpPr>
        <p:spPr>
          <a:xfrm>
            <a:off x="8610600" y="6356350"/>
            <a:ext cx="2743200" cy="365125"/>
          </a:xfrm>
        </p:spPr>
        <p:txBody>
          <a:bodyPr/>
          <a:lstStyle/>
          <a:p>
            <a:fld id="{639A98F4-1633-4B84-8120-DF815B8D76DF}" type="slidenum">
              <a:rPr lang="id-ID" smtClean="0"/>
              <a:t>3</a:t>
            </a:fld>
            <a:endParaRPr lang="id-ID"/>
          </a:p>
        </p:txBody>
      </p:sp>
      <p:grpSp>
        <p:nvGrpSpPr>
          <p:cNvPr id="35" name="Group 10">
            <a:extLst>
              <a:ext uri="{FF2B5EF4-FFF2-40B4-BE49-F238E27FC236}">
                <a16:creationId xmlns:a16="http://schemas.microsoft.com/office/drawing/2014/main" id="{4EF0D2EA-9693-4CE2-B6F3-A2EB9525E475}"/>
              </a:ext>
            </a:extLst>
          </p:cNvPr>
          <p:cNvGrpSpPr/>
          <p:nvPr/>
        </p:nvGrpSpPr>
        <p:grpSpPr>
          <a:xfrm>
            <a:off x="4241017" y="4380421"/>
            <a:ext cx="2194518" cy="1245165"/>
            <a:chOff x="660908" y="5278250"/>
            <a:chExt cx="2194518" cy="1245165"/>
          </a:xfrm>
        </p:grpSpPr>
        <p:sp>
          <p:nvSpPr>
            <p:cNvPr id="36" name="Title 4">
              <a:extLst>
                <a:ext uri="{FF2B5EF4-FFF2-40B4-BE49-F238E27FC236}">
                  <a16:creationId xmlns:a16="http://schemas.microsoft.com/office/drawing/2014/main" id="{3D3B7C8A-B0F2-4F29-85C5-2A1F18208A58}"/>
                </a:ext>
              </a:extLst>
            </p:cNvPr>
            <p:cNvSpPr txBox="1">
              <a:spLocks/>
            </p:cNvSpPr>
            <p:nvPr/>
          </p:nvSpPr>
          <p:spPr>
            <a:xfrm>
              <a:off x="660908" y="5799204"/>
              <a:ext cx="2194518" cy="5086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6000" b="1" spc="300">
                  <a:latin typeface="Roboto" pitchFamily="2" charset="0"/>
                  <a:ea typeface="Roboto" pitchFamily="2" charset="0"/>
                </a:rPr>
                <a:t>Riv</a:t>
              </a:r>
            </a:p>
          </p:txBody>
        </p:sp>
        <p:sp>
          <p:nvSpPr>
            <p:cNvPr id="37" name="Freeform: Shape 7">
              <a:extLst>
                <a:ext uri="{FF2B5EF4-FFF2-40B4-BE49-F238E27FC236}">
                  <a16:creationId xmlns:a16="http://schemas.microsoft.com/office/drawing/2014/main" id="{54291985-59BC-44D2-B485-83684914EF67}"/>
                </a:ext>
              </a:extLst>
            </p:cNvPr>
            <p:cNvSpPr/>
            <p:nvPr/>
          </p:nvSpPr>
          <p:spPr>
            <a:xfrm>
              <a:off x="950543" y="5278250"/>
              <a:ext cx="1389700" cy="451181"/>
            </a:xfrm>
            <a:custGeom>
              <a:avLst/>
              <a:gdLst>
                <a:gd name="connsiteX0" fmla="*/ 191040 w 3487075"/>
                <a:gd name="connsiteY0" fmla="*/ 373800 h 1132116"/>
                <a:gd name="connsiteX1" fmla="*/ 382080 w 3487075"/>
                <a:gd name="connsiteY1" fmla="*/ 566056 h 1132116"/>
                <a:gd name="connsiteX2" fmla="*/ 191040 w 3487075"/>
                <a:gd name="connsiteY2" fmla="*/ 758312 h 1132116"/>
                <a:gd name="connsiteX3" fmla="*/ 0 w 3487075"/>
                <a:gd name="connsiteY3" fmla="*/ 566056 h 1132116"/>
                <a:gd name="connsiteX4" fmla="*/ 191040 w 3487075"/>
                <a:gd name="connsiteY4" fmla="*/ 373800 h 1132116"/>
                <a:gd name="connsiteX5" fmla="*/ 881473 w 3487075"/>
                <a:gd name="connsiteY5" fmla="*/ 294846 h 1132116"/>
                <a:gd name="connsiteX6" fmla="*/ 1150969 w 3487075"/>
                <a:gd name="connsiteY6" fmla="*/ 566057 h 1132116"/>
                <a:gd name="connsiteX7" fmla="*/ 881473 w 3487075"/>
                <a:gd name="connsiteY7" fmla="*/ 837268 h 1132116"/>
                <a:gd name="connsiteX8" fmla="*/ 611977 w 3487075"/>
                <a:gd name="connsiteY8" fmla="*/ 566057 h 1132116"/>
                <a:gd name="connsiteX9" fmla="*/ 881473 w 3487075"/>
                <a:gd name="connsiteY9" fmla="*/ 294846 h 1132116"/>
                <a:gd name="connsiteX10" fmla="*/ 1756544 w 3487075"/>
                <a:gd name="connsiteY10" fmla="*/ 187988 h 1132116"/>
                <a:gd name="connsiteX11" fmla="*/ 2132223 w 3487075"/>
                <a:gd name="connsiteY11" fmla="*/ 566058 h 1132116"/>
                <a:gd name="connsiteX12" fmla="*/ 1756544 w 3487075"/>
                <a:gd name="connsiteY12" fmla="*/ 944128 h 1132116"/>
                <a:gd name="connsiteX13" fmla="*/ 1380865 w 3487075"/>
                <a:gd name="connsiteY13" fmla="*/ 566058 h 1132116"/>
                <a:gd name="connsiteX14" fmla="*/ 1756544 w 3487075"/>
                <a:gd name="connsiteY14" fmla="*/ 187988 h 1132116"/>
                <a:gd name="connsiteX15" fmla="*/ 2924597 w 3487075"/>
                <a:gd name="connsiteY15" fmla="*/ 0 h 1132116"/>
                <a:gd name="connsiteX16" fmla="*/ 3487075 w 3487075"/>
                <a:gd name="connsiteY16" fmla="*/ 566058 h 1132116"/>
                <a:gd name="connsiteX17" fmla="*/ 2924597 w 3487075"/>
                <a:gd name="connsiteY17" fmla="*/ 1132116 h 1132116"/>
                <a:gd name="connsiteX18" fmla="*/ 2362119 w 3487075"/>
                <a:gd name="connsiteY18" fmla="*/ 566058 h 1132116"/>
                <a:gd name="connsiteX19" fmla="*/ 2924597 w 3487075"/>
                <a:gd name="connsiteY19" fmla="*/ 0 h 113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87075" h="1132116">
                  <a:moveTo>
                    <a:pt x="191040" y="373800"/>
                  </a:moveTo>
                  <a:cubicBezTo>
                    <a:pt x="296548" y="373800"/>
                    <a:pt x="382080" y="459876"/>
                    <a:pt x="382080" y="566056"/>
                  </a:cubicBezTo>
                  <a:cubicBezTo>
                    <a:pt x="382080" y="672236"/>
                    <a:pt x="296548" y="758312"/>
                    <a:pt x="191040" y="758312"/>
                  </a:cubicBezTo>
                  <a:cubicBezTo>
                    <a:pt x="85532" y="758312"/>
                    <a:pt x="0" y="672236"/>
                    <a:pt x="0" y="566056"/>
                  </a:cubicBezTo>
                  <a:cubicBezTo>
                    <a:pt x="0" y="459876"/>
                    <a:pt x="85532" y="373800"/>
                    <a:pt x="191040" y="373800"/>
                  </a:cubicBezTo>
                  <a:close/>
                  <a:moveTo>
                    <a:pt x="881473" y="294846"/>
                  </a:moveTo>
                  <a:cubicBezTo>
                    <a:pt x="1030312" y="294846"/>
                    <a:pt x="1150969" y="416271"/>
                    <a:pt x="1150969" y="566057"/>
                  </a:cubicBezTo>
                  <a:cubicBezTo>
                    <a:pt x="1150969" y="715843"/>
                    <a:pt x="1030312" y="837268"/>
                    <a:pt x="881473" y="837268"/>
                  </a:cubicBezTo>
                  <a:cubicBezTo>
                    <a:pt x="732634" y="837268"/>
                    <a:pt x="611977" y="715843"/>
                    <a:pt x="611977" y="566057"/>
                  </a:cubicBezTo>
                  <a:cubicBezTo>
                    <a:pt x="611977" y="416271"/>
                    <a:pt x="732634" y="294846"/>
                    <a:pt x="881473" y="294846"/>
                  </a:cubicBezTo>
                  <a:close/>
                  <a:moveTo>
                    <a:pt x="1756544" y="187988"/>
                  </a:moveTo>
                  <a:cubicBezTo>
                    <a:pt x="1964026" y="187988"/>
                    <a:pt x="2132223" y="357256"/>
                    <a:pt x="2132223" y="566058"/>
                  </a:cubicBezTo>
                  <a:cubicBezTo>
                    <a:pt x="2132223" y="774860"/>
                    <a:pt x="1964026" y="944128"/>
                    <a:pt x="1756544" y="944128"/>
                  </a:cubicBezTo>
                  <a:cubicBezTo>
                    <a:pt x="1549062" y="944128"/>
                    <a:pt x="1380865" y="774860"/>
                    <a:pt x="1380865" y="566058"/>
                  </a:cubicBezTo>
                  <a:cubicBezTo>
                    <a:pt x="1380865" y="357256"/>
                    <a:pt x="1549062" y="187988"/>
                    <a:pt x="1756544" y="187988"/>
                  </a:cubicBezTo>
                  <a:close/>
                  <a:moveTo>
                    <a:pt x="2924597" y="0"/>
                  </a:moveTo>
                  <a:cubicBezTo>
                    <a:pt x="3235245" y="0"/>
                    <a:pt x="3487075" y="253433"/>
                    <a:pt x="3487075" y="566058"/>
                  </a:cubicBezTo>
                  <a:cubicBezTo>
                    <a:pt x="3487075" y="878683"/>
                    <a:pt x="3235245" y="1132116"/>
                    <a:pt x="2924597" y="1132116"/>
                  </a:cubicBezTo>
                  <a:cubicBezTo>
                    <a:pt x="2613949" y="1132116"/>
                    <a:pt x="2362119" y="878683"/>
                    <a:pt x="2362119" y="566058"/>
                  </a:cubicBezTo>
                  <a:cubicBezTo>
                    <a:pt x="2362119" y="253433"/>
                    <a:pt x="2613949" y="0"/>
                    <a:pt x="2924597"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id-ID" sz="450"/>
                <a:t> </a:t>
              </a:r>
            </a:p>
          </p:txBody>
        </p:sp>
        <p:sp>
          <p:nvSpPr>
            <p:cNvPr id="38" name="Title 4">
              <a:extLst>
                <a:ext uri="{FF2B5EF4-FFF2-40B4-BE49-F238E27FC236}">
                  <a16:creationId xmlns:a16="http://schemas.microsoft.com/office/drawing/2014/main" id="{E2C4D8E5-981A-4911-8353-2645CB5886D5}"/>
                </a:ext>
              </a:extLst>
            </p:cNvPr>
            <p:cNvSpPr txBox="1">
              <a:spLocks/>
            </p:cNvSpPr>
            <p:nvPr/>
          </p:nvSpPr>
          <p:spPr>
            <a:xfrm>
              <a:off x="660908" y="6356351"/>
              <a:ext cx="2035797" cy="1670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sz="800" spc="300">
                  <a:latin typeface="Roboto" pitchFamily="2" charset="0"/>
                  <a:ea typeface="Roboto" pitchFamily="2" charset="0"/>
                </a:rPr>
                <a:t>CLEAN</a:t>
              </a:r>
            </a:p>
          </p:txBody>
        </p:sp>
      </p:grpSp>
      <p:sp>
        <p:nvSpPr>
          <p:cNvPr id="39" name="Title 4">
            <a:extLst>
              <a:ext uri="{FF2B5EF4-FFF2-40B4-BE49-F238E27FC236}">
                <a16:creationId xmlns:a16="http://schemas.microsoft.com/office/drawing/2014/main" id="{FA8CE1F4-C5C4-4A5B-8F61-6969378435C7}"/>
              </a:ext>
            </a:extLst>
          </p:cNvPr>
          <p:cNvSpPr txBox="1">
            <a:spLocks/>
          </p:cNvSpPr>
          <p:nvPr/>
        </p:nvSpPr>
        <p:spPr>
          <a:xfrm>
            <a:off x="6595820" y="3178175"/>
            <a:ext cx="4757980" cy="9706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6000" b="1" spc="300">
                <a:solidFill>
                  <a:srgbClr val="F27B19"/>
                </a:solidFill>
                <a:latin typeface="Arial"/>
                <a:ea typeface="Roboto" pitchFamily="2" charset="0"/>
                <a:cs typeface="Arial"/>
              </a:rPr>
              <a:t>01. GENEL BİLGİLER</a:t>
            </a:r>
          </a:p>
          <a:p>
            <a:pPr algn="ctr"/>
            <a:endParaRPr lang="id-ID" sz="6000" b="1" spc="300">
              <a:solidFill>
                <a:srgbClr val="F27B19"/>
              </a:solidFill>
              <a:latin typeface="Arial"/>
              <a:ea typeface="Roboto" pitchFamily="2" charset="0"/>
              <a:cs typeface="Arial"/>
            </a:endParaRPr>
          </a:p>
        </p:txBody>
      </p:sp>
      <p:pic>
        <p:nvPicPr>
          <p:cNvPr id="40" name="Picture Placeholder 2" descr="48.jpg">
            <a:extLst>
              <a:ext uri="{FF2B5EF4-FFF2-40B4-BE49-F238E27FC236}">
                <a16:creationId xmlns:a16="http://schemas.microsoft.com/office/drawing/2014/main" id="{B641EE77-8348-4E5C-849B-FBF521FCC1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263" r="8541"/>
          <a:stretch/>
        </p:blipFill>
        <p:spPr>
          <a:xfrm>
            <a:off x="0" y="0"/>
            <a:ext cx="6788258" cy="6356350"/>
          </a:xfrm>
          <a:prstGeom prst="ellipse">
            <a:avLst/>
          </a:prstGeom>
          <a:solidFill>
            <a:schemeClr val="bg2"/>
          </a:solidFill>
        </p:spPr>
      </p:pic>
    </p:spTree>
    <p:extLst>
      <p:ext uri="{BB962C8B-B14F-4D97-AF65-F5344CB8AC3E}">
        <p14:creationId xmlns:p14="http://schemas.microsoft.com/office/powerpoint/2010/main" val="3870162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5696882E-981C-40D2-994A-2D78E004EC6C}"/>
              </a:ext>
            </a:extLst>
          </p:cNvPr>
          <p:cNvSpPr>
            <a:spLocks noGrp="1"/>
          </p:cNvSpPr>
          <p:nvPr>
            <p:ph type="sldNum" sz="quarter" idx="12"/>
          </p:nvPr>
        </p:nvSpPr>
        <p:spPr>
          <a:xfrm>
            <a:off x="8610600" y="6356350"/>
            <a:ext cx="2743200" cy="365125"/>
          </a:xfrm>
        </p:spPr>
        <p:txBody>
          <a:bodyPr/>
          <a:lstStyle/>
          <a:p>
            <a:fld id="{639A98F4-1633-4B84-8120-DF815B8D76DF}" type="slidenum">
              <a:rPr lang="id-ID" smtClean="0"/>
              <a:t>4</a:t>
            </a:fld>
            <a:endParaRPr lang="id-ID"/>
          </a:p>
        </p:txBody>
      </p:sp>
      <p:sp>
        <p:nvSpPr>
          <p:cNvPr id="2" name="Unvan 1">
            <a:extLst>
              <a:ext uri="{FF2B5EF4-FFF2-40B4-BE49-F238E27FC236}">
                <a16:creationId xmlns:a16="http://schemas.microsoft.com/office/drawing/2014/main" id="{C3945377-F4E8-32C1-04BC-56604CF4B4E2}"/>
              </a:ext>
            </a:extLst>
          </p:cNvPr>
          <p:cNvSpPr txBox="1">
            <a:spLocks/>
          </p:cNvSpPr>
          <p:nvPr/>
        </p:nvSpPr>
        <p:spPr>
          <a:xfrm>
            <a:off x="816166" y="414023"/>
            <a:ext cx="10515600" cy="742749"/>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rgbClr val="C15910"/>
                </a:solidFill>
                <a:latin typeface="Calibri"/>
              </a:rPr>
              <a:t>Gider Formlarının Düzenlenmesinde ve Giderlere Dayanak Oluşturan Belgelerin Beyanında Uyulacak Genel Kurallar </a:t>
            </a:r>
          </a:p>
        </p:txBody>
      </p:sp>
      <p:sp>
        <p:nvSpPr>
          <p:cNvPr id="4" name="İçerik Yer Tutucusu 2">
            <a:extLst>
              <a:ext uri="{FF2B5EF4-FFF2-40B4-BE49-F238E27FC236}">
                <a16:creationId xmlns:a16="http://schemas.microsoft.com/office/drawing/2014/main" id="{E9568659-4520-2597-21BB-0136D6E17988}"/>
              </a:ext>
            </a:extLst>
          </p:cNvPr>
          <p:cNvSpPr txBox="1">
            <a:spLocks/>
          </p:cNvSpPr>
          <p:nvPr/>
        </p:nvSpPr>
        <p:spPr>
          <a:xfrm>
            <a:off x="816166" y="1493579"/>
            <a:ext cx="8229600" cy="4525963"/>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b="1" dirty="0"/>
              <a:t>Dönemler</a:t>
            </a:r>
          </a:p>
          <a:p>
            <a:pPr lvl="1"/>
            <a:r>
              <a:rPr lang="tr-TR" dirty="0"/>
              <a:t>Harcama dönemi</a:t>
            </a:r>
          </a:p>
          <a:p>
            <a:pPr lvl="1"/>
            <a:r>
              <a:rPr lang="tr-TR" dirty="0"/>
              <a:t>Beyan Dönemi</a:t>
            </a:r>
          </a:p>
          <a:p>
            <a:pPr lvl="1"/>
            <a:r>
              <a:rPr lang="tr-TR" dirty="0"/>
              <a:t>Ödeme Dönemi</a:t>
            </a:r>
          </a:p>
          <a:p>
            <a:pPr lvl="1"/>
            <a:r>
              <a:rPr lang="tr-TR" dirty="0"/>
              <a:t>Raporlama Dönemi</a:t>
            </a:r>
          </a:p>
          <a:p>
            <a:r>
              <a:rPr lang="tr-TR" b="1" dirty="0"/>
              <a:t>Bütçe</a:t>
            </a:r>
          </a:p>
          <a:p>
            <a:pPr lvl="1"/>
            <a:r>
              <a:rPr lang="tr-TR" dirty="0"/>
              <a:t>Sapmalar</a:t>
            </a:r>
          </a:p>
          <a:p>
            <a:r>
              <a:rPr lang="tr-TR" b="1" dirty="0"/>
              <a:t>Ödeme Türü</a:t>
            </a:r>
          </a:p>
          <a:p>
            <a:pPr lvl="1"/>
            <a:r>
              <a:rPr lang="tr-TR" dirty="0"/>
              <a:t>Kredi kartı</a:t>
            </a:r>
          </a:p>
          <a:p>
            <a:pPr lvl="1"/>
            <a:r>
              <a:rPr lang="tr-TR" dirty="0"/>
              <a:t>Cari hesap</a:t>
            </a:r>
          </a:p>
          <a:p>
            <a:pPr lvl="1"/>
            <a:r>
              <a:rPr lang="tr-TR" dirty="0"/>
              <a:t>Kiralama </a:t>
            </a:r>
          </a:p>
          <a:p>
            <a:pPr lvl="1"/>
            <a:r>
              <a:rPr lang="tr-TR" dirty="0"/>
              <a:t>Çek/Senet</a:t>
            </a:r>
          </a:p>
          <a:p>
            <a:r>
              <a:rPr lang="tr-TR" b="1" dirty="0"/>
              <a:t>Belgelendirme </a:t>
            </a:r>
          </a:p>
          <a:p>
            <a:pPr lvl="1"/>
            <a:r>
              <a:rPr lang="tr-TR" dirty="0"/>
              <a:t>Açık /Kapalı Fatura</a:t>
            </a:r>
          </a:p>
          <a:p>
            <a:pPr lvl="1"/>
            <a:r>
              <a:rPr lang="tr-TR" dirty="0"/>
              <a:t>Yurtdışı alımları</a:t>
            </a:r>
          </a:p>
          <a:p>
            <a:endParaRPr lang="tr-TR" dirty="0"/>
          </a:p>
        </p:txBody>
      </p:sp>
    </p:spTree>
    <p:extLst>
      <p:ext uri="{BB962C8B-B14F-4D97-AF65-F5344CB8AC3E}">
        <p14:creationId xmlns:p14="http://schemas.microsoft.com/office/powerpoint/2010/main" val="3358576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çerik Yer Tutucusu 2">
            <a:extLst>
              <a:ext uri="{FF2B5EF4-FFF2-40B4-BE49-F238E27FC236}">
                <a16:creationId xmlns:a16="http://schemas.microsoft.com/office/drawing/2014/main" id="{AF4D69A6-26D5-435C-9150-C9B3BA34879D}"/>
              </a:ext>
            </a:extLst>
          </p:cNvPr>
          <p:cNvSpPr txBox="1">
            <a:spLocks/>
          </p:cNvSpPr>
          <p:nvPr/>
        </p:nvSpPr>
        <p:spPr>
          <a:xfrm>
            <a:off x="838200" y="363557"/>
            <a:ext cx="10515600" cy="58134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a:latin typeface="Roboto" panose="02000000000000000000" pitchFamily="2" charset="0"/>
              <a:ea typeface="Roboto" panose="02000000000000000000" pitchFamily="2" charset="0"/>
            </a:endParaRPr>
          </a:p>
        </p:txBody>
      </p:sp>
      <p:sp>
        <p:nvSpPr>
          <p:cNvPr id="5" name="Slide Number Placeholder 1">
            <a:extLst>
              <a:ext uri="{FF2B5EF4-FFF2-40B4-BE49-F238E27FC236}">
                <a16:creationId xmlns:a16="http://schemas.microsoft.com/office/drawing/2014/main" id="{ED95C703-64C6-4A4C-A1EA-FF0CC5070D4A}"/>
              </a:ext>
            </a:extLst>
          </p:cNvPr>
          <p:cNvSpPr>
            <a:spLocks noGrp="1"/>
          </p:cNvSpPr>
          <p:nvPr>
            <p:ph type="sldNum" sz="quarter" idx="12"/>
          </p:nvPr>
        </p:nvSpPr>
        <p:spPr>
          <a:xfrm>
            <a:off x="8610600" y="6356350"/>
            <a:ext cx="2743200" cy="365125"/>
          </a:xfrm>
        </p:spPr>
        <p:txBody>
          <a:bodyPr/>
          <a:lstStyle/>
          <a:p>
            <a:fld id="{639A98F4-1633-4B84-8120-DF815B8D76DF}" type="slidenum">
              <a:rPr lang="id-ID" smtClean="0"/>
              <a:t>5</a:t>
            </a:fld>
            <a:endParaRPr lang="id-ID"/>
          </a:p>
        </p:txBody>
      </p:sp>
      <p:pic>
        <p:nvPicPr>
          <p:cNvPr id="6" name="Picture Placeholder 3" descr="Connected-world-Local-is-the-future-of-global-1200x630.jpg">
            <a:extLst>
              <a:ext uri="{FF2B5EF4-FFF2-40B4-BE49-F238E27FC236}">
                <a16:creationId xmlns:a16="http://schemas.microsoft.com/office/drawing/2014/main" id="{FAFBD0BD-977A-426E-AF60-2839BAA63BB6}"/>
              </a:ext>
            </a:extLst>
          </p:cNvPr>
          <p:cNvPicPr>
            <a:picLocks noChangeAspect="1"/>
          </p:cNvPicPr>
          <p:nvPr/>
        </p:nvPicPr>
        <p:blipFill rotWithShape="1">
          <a:blip r:embed="rId2">
            <a:extLst>
              <a:ext uri="{28A0092B-C50C-407E-A947-70E740481C1C}">
                <a14:useLocalDpi xmlns:a14="http://schemas.microsoft.com/office/drawing/2010/main" val="0"/>
              </a:ext>
            </a:extLst>
          </a:blip>
          <a:srcRect l="-55" r="26127"/>
          <a:stretch/>
        </p:blipFill>
        <p:spPr>
          <a:xfrm>
            <a:off x="6095999" y="1277379"/>
            <a:ext cx="6096001" cy="4330046"/>
          </a:xfrm>
          <a:prstGeom prst="ellipse">
            <a:avLst/>
          </a:prstGeom>
          <a:solidFill>
            <a:schemeClr val="bg2"/>
          </a:solidFill>
        </p:spPr>
      </p:pic>
      <p:grpSp>
        <p:nvGrpSpPr>
          <p:cNvPr id="7" name="Group 2">
            <a:extLst>
              <a:ext uri="{FF2B5EF4-FFF2-40B4-BE49-F238E27FC236}">
                <a16:creationId xmlns:a16="http://schemas.microsoft.com/office/drawing/2014/main" id="{104CF3D3-52F2-4C1E-9DE2-7905BD69D3A3}"/>
              </a:ext>
            </a:extLst>
          </p:cNvPr>
          <p:cNvGrpSpPr/>
          <p:nvPr/>
        </p:nvGrpSpPr>
        <p:grpSpPr>
          <a:xfrm>
            <a:off x="4841741" y="2717800"/>
            <a:ext cx="2143259" cy="1422400"/>
            <a:chOff x="4841741" y="2717800"/>
            <a:chExt cx="2143259" cy="1422400"/>
          </a:xfrm>
        </p:grpSpPr>
        <p:pic>
          <p:nvPicPr>
            <p:cNvPr id="8" name="Picture 14" descr="ICON.pdf">
              <a:extLst>
                <a:ext uri="{FF2B5EF4-FFF2-40B4-BE49-F238E27FC236}">
                  <a16:creationId xmlns:a16="http://schemas.microsoft.com/office/drawing/2014/main" id="{24D6B222-FA2A-4ABB-89B3-E39ED92373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2717800"/>
              <a:ext cx="1422400" cy="1422400"/>
            </a:xfrm>
            <a:prstGeom prst="rect">
              <a:avLst/>
            </a:prstGeom>
          </p:spPr>
        </p:pic>
        <p:pic>
          <p:nvPicPr>
            <p:cNvPr id="9" name="Picture 15" descr="ICON.pdf">
              <a:extLst>
                <a:ext uri="{FF2B5EF4-FFF2-40B4-BE49-F238E27FC236}">
                  <a16:creationId xmlns:a16="http://schemas.microsoft.com/office/drawing/2014/main" id="{2837DBA2-13F3-4888-9520-1F0F19A3E3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1741" y="3101841"/>
              <a:ext cx="781318" cy="781318"/>
            </a:xfrm>
            <a:prstGeom prst="rect">
              <a:avLst/>
            </a:prstGeom>
          </p:spPr>
        </p:pic>
      </p:grpSp>
      <p:sp>
        <p:nvSpPr>
          <p:cNvPr id="11" name="Title 4">
            <a:extLst>
              <a:ext uri="{FF2B5EF4-FFF2-40B4-BE49-F238E27FC236}">
                <a16:creationId xmlns:a16="http://schemas.microsoft.com/office/drawing/2014/main" id="{30EF7E48-AB05-49C9-B530-7F303261E220}"/>
              </a:ext>
            </a:extLst>
          </p:cNvPr>
          <p:cNvSpPr txBox="1">
            <a:spLocks/>
          </p:cNvSpPr>
          <p:nvPr/>
        </p:nvSpPr>
        <p:spPr>
          <a:xfrm>
            <a:off x="355600" y="3101841"/>
            <a:ext cx="4757980" cy="9706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6000" b="1" spc="300" dirty="0">
                <a:solidFill>
                  <a:srgbClr val="F27B19"/>
                </a:solidFill>
                <a:latin typeface="Arial"/>
                <a:ea typeface="Roboto" pitchFamily="2" charset="0"/>
                <a:cs typeface="Arial"/>
              </a:rPr>
              <a:t>02. GİDER FORMLARI</a:t>
            </a:r>
          </a:p>
          <a:p>
            <a:pPr algn="ctr"/>
            <a:endParaRPr lang="id-ID" sz="6000" b="1" spc="300" dirty="0">
              <a:solidFill>
                <a:srgbClr val="F27B19"/>
              </a:solidFill>
              <a:latin typeface="Arial"/>
              <a:ea typeface="Roboto" pitchFamily="2" charset="0"/>
              <a:cs typeface="Arial"/>
            </a:endParaRPr>
          </a:p>
        </p:txBody>
      </p:sp>
    </p:spTree>
    <p:extLst>
      <p:ext uri="{BB962C8B-B14F-4D97-AF65-F5344CB8AC3E}">
        <p14:creationId xmlns:p14="http://schemas.microsoft.com/office/powerpoint/2010/main" val="2931817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0EF51FD0-420E-4212-8E07-3A54EFB499D8}"/>
              </a:ext>
            </a:extLst>
          </p:cNvPr>
          <p:cNvSpPr>
            <a:spLocks noGrp="1"/>
          </p:cNvSpPr>
          <p:nvPr>
            <p:ph type="sldNum" sz="quarter" idx="12"/>
          </p:nvPr>
        </p:nvSpPr>
        <p:spPr>
          <a:xfrm>
            <a:off x="8610600" y="6356350"/>
            <a:ext cx="2743200" cy="365125"/>
          </a:xfrm>
        </p:spPr>
        <p:txBody>
          <a:bodyPr/>
          <a:lstStyle/>
          <a:p>
            <a:fld id="{639A98F4-1633-4B84-8120-DF815B8D76DF}" type="slidenum">
              <a:rPr lang="id-ID" smtClean="0"/>
              <a:t>6</a:t>
            </a:fld>
            <a:endParaRPr lang="id-ID"/>
          </a:p>
        </p:txBody>
      </p:sp>
      <p:sp>
        <p:nvSpPr>
          <p:cNvPr id="6" name="Title 4">
            <a:extLst>
              <a:ext uri="{FF2B5EF4-FFF2-40B4-BE49-F238E27FC236}">
                <a16:creationId xmlns:a16="http://schemas.microsoft.com/office/drawing/2014/main" id="{6A7EC2D5-CFD9-42CE-A814-82CC539DE2E5}"/>
              </a:ext>
            </a:extLst>
          </p:cNvPr>
          <p:cNvSpPr txBox="1">
            <a:spLocks/>
          </p:cNvSpPr>
          <p:nvPr/>
        </p:nvSpPr>
        <p:spPr>
          <a:xfrm>
            <a:off x="834501" y="2590672"/>
            <a:ext cx="2860357" cy="5063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1600" b="1" spc="300">
                <a:latin typeface="Roboto" pitchFamily="2" charset="0"/>
                <a:ea typeface="Roboto" pitchFamily="2" charset="0"/>
              </a:rPr>
              <a:t>G</a:t>
            </a:r>
            <a:r>
              <a:rPr lang="en-US" sz="1600" b="1" spc="300">
                <a:latin typeface="Roboto" pitchFamily="2" charset="0"/>
                <a:ea typeface="Roboto" pitchFamily="2" charset="0"/>
              </a:rPr>
              <a:t>0</a:t>
            </a:r>
            <a:r>
              <a:rPr lang="tr-TR" sz="1600" b="1" spc="300">
                <a:latin typeface="Roboto" pitchFamily="2" charset="0"/>
                <a:ea typeface="Roboto" pitchFamily="2" charset="0"/>
              </a:rPr>
              <a:t>1</a:t>
            </a:r>
            <a:r>
              <a:rPr lang="en-US" sz="1600" b="1" spc="300">
                <a:latin typeface="Roboto" pitchFamily="2" charset="0"/>
                <a:ea typeface="Roboto" pitchFamily="2" charset="0"/>
              </a:rPr>
              <a:t>1.</a:t>
            </a:r>
            <a:r>
              <a:rPr lang="tr-TR" sz="1600" b="1" spc="300">
                <a:solidFill>
                  <a:srgbClr val="F27B19"/>
                </a:solidFill>
                <a:latin typeface="Roboto" pitchFamily="2" charset="0"/>
                <a:ea typeface="Roboto" pitchFamily="2" charset="0"/>
              </a:rPr>
              <a:t>PERSONEL</a:t>
            </a:r>
            <a:r>
              <a:rPr lang="id-ID" sz="1600" b="1" spc="300">
                <a:solidFill>
                  <a:srgbClr val="F27B19"/>
                </a:solidFill>
                <a:latin typeface="Roboto" pitchFamily="2" charset="0"/>
                <a:ea typeface="Roboto" pitchFamily="2" charset="0"/>
              </a:rPr>
              <a:t> </a:t>
            </a:r>
            <a:r>
              <a:rPr lang="tr-TR" sz="1600" b="1" spc="300">
                <a:latin typeface="Roboto" pitchFamily="2" charset="0"/>
                <a:ea typeface="Roboto" pitchFamily="2" charset="0"/>
              </a:rPr>
              <a:t>GİDERLERİ</a:t>
            </a:r>
            <a:endParaRPr lang="id-ID" sz="1600" b="1" spc="300">
              <a:latin typeface="Roboto" pitchFamily="2" charset="0"/>
              <a:ea typeface="Roboto" pitchFamily="2" charset="0"/>
            </a:endParaRPr>
          </a:p>
        </p:txBody>
      </p:sp>
      <p:sp>
        <p:nvSpPr>
          <p:cNvPr id="7" name="Title 4">
            <a:extLst>
              <a:ext uri="{FF2B5EF4-FFF2-40B4-BE49-F238E27FC236}">
                <a16:creationId xmlns:a16="http://schemas.microsoft.com/office/drawing/2014/main" id="{4AECAD00-FB2A-4535-BA77-30F2C6E7358D}"/>
              </a:ext>
            </a:extLst>
          </p:cNvPr>
          <p:cNvSpPr txBox="1">
            <a:spLocks/>
          </p:cNvSpPr>
          <p:nvPr/>
        </p:nvSpPr>
        <p:spPr>
          <a:xfrm>
            <a:off x="4571137" y="2565629"/>
            <a:ext cx="2503761" cy="5063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1600" b="1" spc="300">
                <a:latin typeface="Roboto" pitchFamily="2" charset="0"/>
                <a:ea typeface="Roboto" pitchFamily="2" charset="0"/>
              </a:rPr>
              <a:t>G</a:t>
            </a:r>
            <a:r>
              <a:rPr lang="en-US" sz="1600" b="1" spc="300">
                <a:latin typeface="Roboto" pitchFamily="2" charset="0"/>
                <a:ea typeface="Roboto" pitchFamily="2" charset="0"/>
              </a:rPr>
              <a:t>01</a:t>
            </a:r>
            <a:r>
              <a:rPr lang="tr-TR" sz="1600" b="1" spc="300">
                <a:latin typeface="Roboto" pitchFamily="2" charset="0"/>
                <a:ea typeface="Roboto" pitchFamily="2" charset="0"/>
              </a:rPr>
              <a:t>2</a:t>
            </a:r>
            <a:r>
              <a:rPr lang="en-US" sz="1600" b="1" spc="300">
                <a:latin typeface="Roboto" pitchFamily="2" charset="0"/>
                <a:ea typeface="Roboto" pitchFamily="2" charset="0"/>
              </a:rPr>
              <a:t>.</a:t>
            </a:r>
            <a:r>
              <a:rPr lang="tr-TR" sz="1600" b="1" spc="300">
                <a:solidFill>
                  <a:srgbClr val="C00000"/>
                </a:solidFill>
                <a:latin typeface="Roboto" pitchFamily="2" charset="0"/>
                <a:ea typeface="Roboto" pitchFamily="2" charset="0"/>
              </a:rPr>
              <a:t>SEYAHAT</a:t>
            </a:r>
            <a:r>
              <a:rPr lang="id-ID" sz="1600" b="1" spc="300">
                <a:solidFill>
                  <a:srgbClr val="C00000"/>
                </a:solidFill>
                <a:latin typeface="Roboto" pitchFamily="2" charset="0"/>
                <a:ea typeface="Roboto" pitchFamily="2" charset="0"/>
              </a:rPr>
              <a:t> </a:t>
            </a:r>
            <a:r>
              <a:rPr lang="tr-TR" sz="1600" b="1" spc="300">
                <a:latin typeface="Roboto" pitchFamily="2" charset="0"/>
                <a:ea typeface="Roboto" pitchFamily="2" charset="0"/>
              </a:rPr>
              <a:t>GİDERLERİ</a:t>
            </a:r>
            <a:endParaRPr lang="id-ID" sz="1600" b="1" spc="300">
              <a:latin typeface="Roboto" pitchFamily="2" charset="0"/>
              <a:ea typeface="Roboto" pitchFamily="2" charset="0"/>
            </a:endParaRPr>
          </a:p>
        </p:txBody>
      </p:sp>
      <p:sp>
        <p:nvSpPr>
          <p:cNvPr id="11" name="Title 4">
            <a:extLst>
              <a:ext uri="{FF2B5EF4-FFF2-40B4-BE49-F238E27FC236}">
                <a16:creationId xmlns:a16="http://schemas.microsoft.com/office/drawing/2014/main" id="{6B7B49D8-61ED-44C2-8CAF-91753B1DCD86}"/>
              </a:ext>
            </a:extLst>
          </p:cNvPr>
          <p:cNvSpPr txBox="1">
            <a:spLocks/>
          </p:cNvSpPr>
          <p:nvPr/>
        </p:nvSpPr>
        <p:spPr>
          <a:xfrm>
            <a:off x="656948" y="127891"/>
            <a:ext cx="10413506" cy="7333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700" b="1" dirty="0">
                <a:solidFill>
                  <a:srgbClr val="C15910"/>
                </a:solidFill>
                <a:latin typeface="Calibri"/>
              </a:rPr>
              <a:t>DESTEKLENEN GİDERLER (GİDER FORMLARI)</a:t>
            </a:r>
            <a:endParaRPr lang="id-ID" sz="2700" b="1" dirty="0">
              <a:solidFill>
                <a:srgbClr val="C15910"/>
              </a:solidFill>
              <a:latin typeface="Calibri"/>
            </a:endParaRPr>
          </a:p>
        </p:txBody>
      </p:sp>
      <p:sp>
        <p:nvSpPr>
          <p:cNvPr id="12" name="Title 4">
            <a:extLst>
              <a:ext uri="{FF2B5EF4-FFF2-40B4-BE49-F238E27FC236}">
                <a16:creationId xmlns:a16="http://schemas.microsoft.com/office/drawing/2014/main" id="{6A89191E-69A2-46A5-9C07-D9F46C327B46}"/>
              </a:ext>
            </a:extLst>
          </p:cNvPr>
          <p:cNvSpPr txBox="1">
            <a:spLocks/>
          </p:cNvSpPr>
          <p:nvPr/>
        </p:nvSpPr>
        <p:spPr>
          <a:xfrm>
            <a:off x="7182034" y="2548531"/>
            <a:ext cx="4500979" cy="5063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1600" b="1" spc="300">
                <a:latin typeface="Roboto" pitchFamily="2" charset="0"/>
                <a:ea typeface="Roboto" pitchFamily="2" charset="0"/>
              </a:rPr>
              <a:t>G</a:t>
            </a:r>
            <a:r>
              <a:rPr lang="en-US" sz="1600" b="1" spc="300">
                <a:latin typeface="Roboto" pitchFamily="2" charset="0"/>
                <a:ea typeface="Roboto" pitchFamily="2" charset="0"/>
              </a:rPr>
              <a:t>01</a:t>
            </a:r>
            <a:r>
              <a:rPr lang="tr-TR" sz="1600" b="1" spc="300">
                <a:latin typeface="Roboto" pitchFamily="2" charset="0"/>
                <a:ea typeface="Roboto" pitchFamily="2" charset="0"/>
              </a:rPr>
              <a:t>3</a:t>
            </a:r>
            <a:r>
              <a:rPr lang="en-US" sz="1600" b="1" spc="300">
                <a:latin typeface="Roboto" pitchFamily="2" charset="0"/>
                <a:ea typeface="Roboto" pitchFamily="2" charset="0"/>
              </a:rPr>
              <a:t>.</a:t>
            </a:r>
            <a:r>
              <a:rPr lang="tr-TR" sz="1600" b="1" spc="300">
                <a:solidFill>
                  <a:srgbClr val="F27B19"/>
                </a:solidFill>
                <a:latin typeface="Roboto" pitchFamily="2" charset="0"/>
                <a:ea typeface="Roboto" pitchFamily="2" charset="0"/>
              </a:rPr>
              <a:t> ALET / TEÇHİZAT /  YAZILIM / YAYIN </a:t>
            </a:r>
            <a:r>
              <a:rPr lang="tr-TR" sz="1600" b="1" spc="300">
                <a:latin typeface="Roboto" pitchFamily="2" charset="0"/>
                <a:ea typeface="Roboto" pitchFamily="2" charset="0"/>
              </a:rPr>
              <a:t>GİDERLERİ</a:t>
            </a:r>
            <a:endParaRPr lang="id-ID" sz="1600" b="1" spc="300">
              <a:latin typeface="Roboto" pitchFamily="2" charset="0"/>
              <a:ea typeface="Roboto" pitchFamily="2" charset="0"/>
            </a:endParaRPr>
          </a:p>
        </p:txBody>
      </p:sp>
      <p:sp>
        <p:nvSpPr>
          <p:cNvPr id="13" name="Title 4">
            <a:extLst>
              <a:ext uri="{FF2B5EF4-FFF2-40B4-BE49-F238E27FC236}">
                <a16:creationId xmlns:a16="http://schemas.microsoft.com/office/drawing/2014/main" id="{895AA81F-419F-434A-8DAF-FBC56846FF7F}"/>
              </a:ext>
            </a:extLst>
          </p:cNvPr>
          <p:cNvSpPr txBox="1">
            <a:spLocks/>
          </p:cNvSpPr>
          <p:nvPr/>
        </p:nvSpPr>
        <p:spPr>
          <a:xfrm>
            <a:off x="292963" y="4982664"/>
            <a:ext cx="3959442" cy="5063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1600" b="1" spc="300" dirty="0">
                <a:latin typeface="Roboto" pitchFamily="2" charset="0"/>
                <a:ea typeface="Roboto" pitchFamily="2" charset="0"/>
              </a:rPr>
              <a:t>G</a:t>
            </a:r>
            <a:r>
              <a:rPr lang="en-US" sz="1600" b="1" spc="300" dirty="0">
                <a:latin typeface="Roboto" pitchFamily="2" charset="0"/>
                <a:ea typeface="Roboto" pitchFamily="2" charset="0"/>
              </a:rPr>
              <a:t>01</a:t>
            </a:r>
            <a:r>
              <a:rPr lang="tr-TR" sz="1600" b="1" spc="300" dirty="0">
                <a:latin typeface="Roboto" pitchFamily="2" charset="0"/>
                <a:ea typeface="Roboto" pitchFamily="2" charset="0"/>
              </a:rPr>
              <a:t>4</a:t>
            </a:r>
            <a:r>
              <a:rPr lang="en-US" sz="1600" b="1" spc="300" dirty="0">
                <a:latin typeface="Roboto" pitchFamily="2" charset="0"/>
                <a:ea typeface="Roboto" pitchFamily="2" charset="0"/>
              </a:rPr>
              <a:t>.</a:t>
            </a:r>
            <a:r>
              <a:rPr lang="tr-TR" sz="1600" b="1" spc="300" dirty="0">
                <a:solidFill>
                  <a:srgbClr val="C00000"/>
                </a:solidFill>
                <a:latin typeface="Roboto" pitchFamily="2" charset="0"/>
                <a:ea typeface="Roboto" pitchFamily="2" charset="0"/>
              </a:rPr>
              <a:t> AR-GE VE TEST KURULUŞLARINA YAPTIRILAN İŞLERE AİT </a:t>
            </a:r>
            <a:r>
              <a:rPr lang="tr-TR" sz="1600" b="1" spc="300" dirty="0">
                <a:latin typeface="Roboto" pitchFamily="2" charset="0"/>
                <a:ea typeface="Roboto" pitchFamily="2" charset="0"/>
              </a:rPr>
              <a:t>GİDERLER </a:t>
            </a:r>
            <a:endParaRPr lang="id-ID" sz="1600" b="1" spc="300" dirty="0">
              <a:latin typeface="Roboto" pitchFamily="2" charset="0"/>
              <a:ea typeface="Roboto" pitchFamily="2" charset="0"/>
            </a:endParaRPr>
          </a:p>
        </p:txBody>
      </p:sp>
      <p:sp>
        <p:nvSpPr>
          <p:cNvPr id="14" name="Title 4">
            <a:extLst>
              <a:ext uri="{FF2B5EF4-FFF2-40B4-BE49-F238E27FC236}">
                <a16:creationId xmlns:a16="http://schemas.microsoft.com/office/drawing/2014/main" id="{AA16B04E-71F6-4986-92D7-240C2FE52A0E}"/>
              </a:ext>
            </a:extLst>
          </p:cNvPr>
          <p:cNvSpPr txBox="1">
            <a:spLocks/>
          </p:cNvSpPr>
          <p:nvPr/>
        </p:nvSpPr>
        <p:spPr>
          <a:xfrm>
            <a:off x="4571137" y="4886602"/>
            <a:ext cx="2503761" cy="5063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1600" b="1" spc="300">
                <a:latin typeface="Roboto" pitchFamily="2" charset="0"/>
                <a:ea typeface="Roboto" pitchFamily="2" charset="0"/>
              </a:rPr>
              <a:t>G</a:t>
            </a:r>
            <a:r>
              <a:rPr lang="en-US" sz="1600" b="1" spc="300">
                <a:latin typeface="Roboto" pitchFamily="2" charset="0"/>
                <a:ea typeface="Roboto" pitchFamily="2" charset="0"/>
              </a:rPr>
              <a:t>01</a:t>
            </a:r>
            <a:r>
              <a:rPr lang="tr-TR" sz="1600" b="1" spc="300">
                <a:latin typeface="Roboto" pitchFamily="2" charset="0"/>
                <a:ea typeface="Roboto" pitchFamily="2" charset="0"/>
              </a:rPr>
              <a:t>5</a:t>
            </a:r>
            <a:r>
              <a:rPr lang="en-US" sz="1600" b="1" spc="300">
                <a:latin typeface="Roboto" pitchFamily="2" charset="0"/>
                <a:ea typeface="Roboto" pitchFamily="2" charset="0"/>
              </a:rPr>
              <a:t>.</a:t>
            </a:r>
            <a:r>
              <a:rPr lang="id-ID" sz="1600" b="1" spc="300">
                <a:solidFill>
                  <a:srgbClr val="C00000"/>
                </a:solidFill>
                <a:latin typeface="Roboto" pitchFamily="2" charset="0"/>
                <a:ea typeface="Roboto" pitchFamily="2" charset="0"/>
              </a:rPr>
              <a:t> </a:t>
            </a:r>
            <a:r>
              <a:rPr lang="id-ID" sz="1600" b="1" spc="300">
                <a:solidFill>
                  <a:srgbClr val="F27B19"/>
                </a:solidFill>
                <a:latin typeface="Roboto" pitchFamily="2" charset="0"/>
                <a:ea typeface="Roboto" pitchFamily="2" charset="0"/>
              </a:rPr>
              <a:t>HİZMET ALIM</a:t>
            </a:r>
            <a:r>
              <a:rPr lang="tr-TR" sz="1600" b="1" spc="300">
                <a:solidFill>
                  <a:srgbClr val="F27B19"/>
                </a:solidFill>
                <a:latin typeface="Roboto" pitchFamily="2" charset="0"/>
                <a:ea typeface="Roboto" pitchFamily="2" charset="0"/>
              </a:rPr>
              <a:t> </a:t>
            </a:r>
            <a:r>
              <a:rPr lang="tr-TR" sz="1600" b="1" spc="300">
                <a:latin typeface="Roboto" pitchFamily="2" charset="0"/>
                <a:ea typeface="Roboto" pitchFamily="2" charset="0"/>
              </a:rPr>
              <a:t>GİDERLERİ</a:t>
            </a:r>
            <a:endParaRPr lang="id-ID" sz="1600" b="1" spc="300">
              <a:latin typeface="Roboto" pitchFamily="2" charset="0"/>
              <a:ea typeface="Roboto" pitchFamily="2" charset="0"/>
            </a:endParaRPr>
          </a:p>
        </p:txBody>
      </p:sp>
      <p:sp>
        <p:nvSpPr>
          <p:cNvPr id="15" name="Title 4">
            <a:extLst>
              <a:ext uri="{FF2B5EF4-FFF2-40B4-BE49-F238E27FC236}">
                <a16:creationId xmlns:a16="http://schemas.microsoft.com/office/drawing/2014/main" id="{8B9C5B1E-4AAF-41E4-A088-19A762A5B951}"/>
              </a:ext>
            </a:extLst>
          </p:cNvPr>
          <p:cNvSpPr txBox="1">
            <a:spLocks/>
          </p:cNvSpPr>
          <p:nvPr/>
        </p:nvSpPr>
        <p:spPr>
          <a:xfrm>
            <a:off x="8042542" y="4868229"/>
            <a:ext cx="2503761" cy="5063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1600" b="1" spc="300">
                <a:latin typeface="Roboto" pitchFamily="2" charset="0"/>
                <a:ea typeface="Roboto" pitchFamily="2" charset="0"/>
              </a:rPr>
              <a:t>G</a:t>
            </a:r>
            <a:r>
              <a:rPr lang="en-US" sz="1600" b="1" spc="300">
                <a:latin typeface="Roboto" pitchFamily="2" charset="0"/>
                <a:ea typeface="Roboto" pitchFamily="2" charset="0"/>
              </a:rPr>
              <a:t>01</a:t>
            </a:r>
            <a:r>
              <a:rPr lang="tr-TR" sz="1600" b="1" spc="300">
                <a:latin typeface="Roboto" pitchFamily="2" charset="0"/>
                <a:ea typeface="Roboto" pitchFamily="2" charset="0"/>
              </a:rPr>
              <a:t>6</a:t>
            </a:r>
            <a:r>
              <a:rPr lang="en-US" sz="1600" b="1" spc="300">
                <a:latin typeface="Roboto" pitchFamily="2" charset="0"/>
                <a:ea typeface="Roboto" pitchFamily="2" charset="0"/>
              </a:rPr>
              <a:t>.</a:t>
            </a:r>
            <a:r>
              <a:rPr lang="id-ID" sz="1600" b="1" spc="300">
                <a:latin typeface="Roboto" pitchFamily="2" charset="0"/>
                <a:ea typeface="Roboto" pitchFamily="2" charset="0"/>
              </a:rPr>
              <a:t> </a:t>
            </a:r>
            <a:r>
              <a:rPr lang="id-ID" sz="1600" b="1" spc="300">
                <a:solidFill>
                  <a:srgbClr val="C00000"/>
                </a:solidFill>
                <a:latin typeface="Roboto" pitchFamily="2" charset="0"/>
                <a:ea typeface="Roboto" pitchFamily="2" charset="0"/>
              </a:rPr>
              <a:t>MALZEME </a:t>
            </a:r>
            <a:r>
              <a:rPr lang="id-ID" sz="1600" b="1" spc="300">
                <a:latin typeface="Roboto" pitchFamily="2" charset="0"/>
                <a:ea typeface="Roboto" pitchFamily="2" charset="0"/>
              </a:rPr>
              <a:t>GİDERLERİ</a:t>
            </a:r>
            <a:endParaRPr lang="id-ID" sz="1600" b="1" spc="300">
              <a:solidFill>
                <a:srgbClr val="F27B19"/>
              </a:solidFill>
              <a:latin typeface="Roboto" pitchFamily="2" charset="0"/>
              <a:ea typeface="Roboto" pitchFamily="2" charset="0"/>
            </a:endParaRPr>
          </a:p>
        </p:txBody>
      </p:sp>
      <p:pic>
        <p:nvPicPr>
          <p:cNvPr id="16" name="Resim 15">
            <a:extLst>
              <a:ext uri="{FF2B5EF4-FFF2-40B4-BE49-F238E27FC236}">
                <a16:creationId xmlns:a16="http://schemas.microsoft.com/office/drawing/2014/main" id="{39532723-8195-4A1B-870D-31CF0C8C379A}"/>
              </a:ext>
            </a:extLst>
          </p:cNvPr>
          <p:cNvPicPr>
            <a:picLocks noChangeAspect="1"/>
          </p:cNvPicPr>
          <p:nvPr/>
        </p:nvPicPr>
        <p:blipFill>
          <a:blip r:embed="rId2"/>
          <a:stretch>
            <a:fillRect/>
          </a:stretch>
        </p:blipFill>
        <p:spPr>
          <a:xfrm>
            <a:off x="656948" y="918483"/>
            <a:ext cx="3587780" cy="1518307"/>
          </a:xfrm>
          <a:prstGeom prst="rect">
            <a:avLst/>
          </a:prstGeom>
        </p:spPr>
      </p:pic>
      <p:pic>
        <p:nvPicPr>
          <p:cNvPr id="17" name="Picture 2" descr="Seyahat, Turizm ve Eğlence Hizmetleri Bölümü">
            <a:extLst>
              <a:ext uri="{FF2B5EF4-FFF2-40B4-BE49-F238E27FC236}">
                <a16:creationId xmlns:a16="http://schemas.microsoft.com/office/drawing/2014/main" id="{CA632983-6F81-4600-B95B-2FB6D7D576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9347" y="1028756"/>
            <a:ext cx="1914746" cy="143421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Destekler - Makine – yazılım giderlerim desteklensin">
            <a:extLst>
              <a:ext uri="{FF2B5EF4-FFF2-40B4-BE49-F238E27FC236}">
                <a16:creationId xmlns:a16="http://schemas.microsoft.com/office/drawing/2014/main" id="{23396547-BB23-4801-956E-01CF1BB841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8514" y="960608"/>
            <a:ext cx="2591815" cy="1488542"/>
          </a:xfrm>
          <a:prstGeom prst="rect">
            <a:avLst/>
          </a:prstGeom>
          <a:noFill/>
          <a:extLst>
            <a:ext uri="{909E8E84-426E-40DD-AFC4-6F175D3DCCD1}">
              <a14:hiddenFill xmlns:a14="http://schemas.microsoft.com/office/drawing/2010/main">
                <a:solidFill>
                  <a:srgbClr val="FFFFFF"/>
                </a:solidFill>
              </a14:hiddenFill>
            </a:ext>
          </a:extLst>
        </p:spPr>
      </p:pic>
      <p:pic>
        <p:nvPicPr>
          <p:cNvPr id="19" name="Resim 18">
            <a:extLst>
              <a:ext uri="{FF2B5EF4-FFF2-40B4-BE49-F238E27FC236}">
                <a16:creationId xmlns:a16="http://schemas.microsoft.com/office/drawing/2014/main" id="{7DF21B33-9980-49C3-B8A7-F623CFC1447E}"/>
              </a:ext>
            </a:extLst>
          </p:cNvPr>
          <p:cNvPicPr>
            <a:picLocks noChangeAspect="1"/>
          </p:cNvPicPr>
          <p:nvPr/>
        </p:nvPicPr>
        <p:blipFill>
          <a:blip r:embed="rId5"/>
          <a:stretch>
            <a:fillRect/>
          </a:stretch>
        </p:blipFill>
        <p:spPr>
          <a:xfrm>
            <a:off x="872545" y="3559946"/>
            <a:ext cx="2914613" cy="999034"/>
          </a:xfrm>
          <a:prstGeom prst="rect">
            <a:avLst/>
          </a:prstGeom>
        </p:spPr>
      </p:pic>
      <p:pic>
        <p:nvPicPr>
          <p:cNvPr id="20" name="Picture 8" descr="Hizmet Kalitesi Nedir? Kaliteli Hizmet Nasıldır? | Pazarlama Türkiye">
            <a:extLst>
              <a:ext uri="{FF2B5EF4-FFF2-40B4-BE49-F238E27FC236}">
                <a16:creationId xmlns:a16="http://schemas.microsoft.com/office/drawing/2014/main" id="{E387ED2D-DE70-40E2-AEC4-7B6346C97F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8531" y="3403551"/>
            <a:ext cx="1751351" cy="131182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TEKSTİLDE MALZEME SİPARİŞİ | TekstilBilgi.net">
            <a:extLst>
              <a:ext uri="{FF2B5EF4-FFF2-40B4-BE49-F238E27FC236}">
                <a16:creationId xmlns:a16="http://schemas.microsoft.com/office/drawing/2014/main" id="{F9DDE15F-53AD-4899-8E18-7F31355693F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73375" y="3322376"/>
            <a:ext cx="2743200" cy="1536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303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5696882E-981C-40D2-994A-2D78E004EC6C}"/>
              </a:ext>
            </a:extLst>
          </p:cNvPr>
          <p:cNvSpPr>
            <a:spLocks noGrp="1"/>
          </p:cNvSpPr>
          <p:nvPr>
            <p:ph type="sldNum" sz="quarter" idx="12"/>
          </p:nvPr>
        </p:nvSpPr>
        <p:spPr>
          <a:xfrm>
            <a:off x="8610600" y="6356350"/>
            <a:ext cx="2743200" cy="365125"/>
          </a:xfrm>
        </p:spPr>
        <p:txBody>
          <a:bodyPr/>
          <a:lstStyle/>
          <a:p>
            <a:fld id="{639A98F4-1633-4B84-8120-DF815B8D76DF}" type="slidenum">
              <a:rPr lang="id-ID" smtClean="0"/>
              <a:t>7</a:t>
            </a:fld>
            <a:endParaRPr lang="id-ID"/>
          </a:p>
        </p:txBody>
      </p:sp>
      <p:sp>
        <p:nvSpPr>
          <p:cNvPr id="2" name="Unvan 1">
            <a:extLst>
              <a:ext uri="{FF2B5EF4-FFF2-40B4-BE49-F238E27FC236}">
                <a16:creationId xmlns:a16="http://schemas.microsoft.com/office/drawing/2014/main" id="{C3945377-F4E8-32C1-04BC-56604CF4B4E2}"/>
              </a:ext>
            </a:extLst>
          </p:cNvPr>
          <p:cNvSpPr txBox="1">
            <a:spLocks/>
          </p:cNvSpPr>
          <p:nvPr/>
        </p:nvSpPr>
        <p:spPr>
          <a:xfrm>
            <a:off x="816166" y="414023"/>
            <a:ext cx="10515600" cy="7427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rgbClr val="C15910"/>
                </a:solidFill>
                <a:latin typeface="Calibri"/>
              </a:rPr>
              <a:t>G011- PERSONEL GİDERLERİ</a:t>
            </a:r>
          </a:p>
        </p:txBody>
      </p:sp>
      <p:sp>
        <p:nvSpPr>
          <p:cNvPr id="4" name="İçerik Yer Tutucusu 2">
            <a:extLst>
              <a:ext uri="{FF2B5EF4-FFF2-40B4-BE49-F238E27FC236}">
                <a16:creationId xmlns:a16="http://schemas.microsoft.com/office/drawing/2014/main" id="{E9568659-4520-2597-21BB-0136D6E17988}"/>
              </a:ext>
            </a:extLst>
          </p:cNvPr>
          <p:cNvSpPr txBox="1">
            <a:spLocks/>
          </p:cNvSpPr>
          <p:nvPr/>
        </p:nvSpPr>
        <p:spPr>
          <a:xfrm>
            <a:off x="816165" y="1493579"/>
            <a:ext cx="10297311"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90000"/>
              </a:lnSpc>
              <a:buNone/>
            </a:pPr>
            <a:r>
              <a:rPr lang="tr-TR" sz="2800" dirty="0"/>
              <a:t>Proje Öneri Bilgilerinde beyan edilen ve sonradan proje ekibine katılan personellere ait maliyetlerinin ve projede geçen çalışma sürelerinin belirtildiği formdur. Bu formun oluşturulması için öncelikli olarak;</a:t>
            </a:r>
          </a:p>
          <a:p>
            <a:pPr marL="0" indent="0" algn="just">
              <a:lnSpc>
                <a:spcPct val="90000"/>
              </a:lnSpc>
              <a:buNone/>
            </a:pPr>
            <a:endParaRPr lang="tr-TR" sz="2800" dirty="0"/>
          </a:p>
          <a:p>
            <a:pPr>
              <a:lnSpc>
                <a:spcPct val="90000"/>
              </a:lnSpc>
              <a:buFont typeface="Wingdings" pitchFamily="2" charset="2"/>
              <a:buNone/>
            </a:pPr>
            <a:r>
              <a:rPr lang="tr-TR" sz="2800" dirty="0"/>
              <a:t>*Personel Aylık Maliyet Formu(G011-A)</a:t>
            </a:r>
          </a:p>
          <a:p>
            <a:pPr>
              <a:lnSpc>
                <a:spcPct val="90000"/>
              </a:lnSpc>
              <a:buFont typeface="Wingdings" pitchFamily="2" charset="2"/>
              <a:buNone/>
            </a:pPr>
            <a:r>
              <a:rPr lang="tr-TR" sz="2800" dirty="0"/>
              <a:t>*Personel Ortalama Aylık Maliyet Formu (G011-B) </a:t>
            </a:r>
          </a:p>
          <a:p>
            <a:pPr>
              <a:lnSpc>
                <a:spcPct val="90000"/>
              </a:lnSpc>
              <a:buFont typeface="Wingdings" pitchFamily="2" charset="2"/>
              <a:buNone/>
            </a:pPr>
            <a:r>
              <a:rPr lang="tr-TR" sz="2800" dirty="0"/>
              <a:t>*İlgili Dönemde Eğitim Durumuna Göre Uygulanacak Personel Ortalama Aylık Maliyet Formu (G011-C)</a:t>
            </a:r>
          </a:p>
          <a:p>
            <a:pPr>
              <a:lnSpc>
                <a:spcPct val="90000"/>
              </a:lnSpc>
              <a:buFont typeface="Wingdings" pitchFamily="2" charset="2"/>
              <a:buNone/>
            </a:pPr>
            <a:r>
              <a:rPr lang="tr-TR" sz="2800" dirty="0"/>
              <a:t>	düzenlenmelidir. </a:t>
            </a:r>
          </a:p>
          <a:p>
            <a:endParaRPr lang="tr-TR" dirty="0"/>
          </a:p>
        </p:txBody>
      </p:sp>
    </p:spTree>
    <p:extLst>
      <p:ext uri="{BB962C8B-B14F-4D97-AF65-F5344CB8AC3E}">
        <p14:creationId xmlns:p14="http://schemas.microsoft.com/office/powerpoint/2010/main" val="543040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DF8D30-6B53-4330-AD84-45E67FC0446E}"/>
              </a:ext>
            </a:extLst>
          </p:cNvPr>
          <p:cNvSpPr txBox="1">
            <a:spLocks/>
          </p:cNvSpPr>
          <p:nvPr/>
        </p:nvSpPr>
        <p:spPr>
          <a:xfrm>
            <a:off x="150921" y="438079"/>
            <a:ext cx="10454896" cy="8536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sz="4000" b="1" spc="300">
                <a:latin typeface="Roboto" pitchFamily="2" charset="0"/>
                <a:ea typeface="Roboto" pitchFamily="2" charset="0"/>
              </a:rPr>
              <a:t>Personel </a:t>
            </a:r>
            <a:r>
              <a:rPr lang="id-ID" sz="4000" b="1" u="sng" spc="300">
                <a:latin typeface="Roboto" pitchFamily="2" charset="0"/>
                <a:ea typeface="Roboto" pitchFamily="2" charset="0"/>
              </a:rPr>
              <a:t>Aylık</a:t>
            </a:r>
            <a:r>
              <a:rPr lang="id-ID" sz="4000" b="1" spc="300">
                <a:latin typeface="Roboto" pitchFamily="2" charset="0"/>
                <a:ea typeface="Roboto" pitchFamily="2" charset="0"/>
              </a:rPr>
              <a:t> Maliyet Formu(G011-A)</a:t>
            </a:r>
          </a:p>
        </p:txBody>
      </p:sp>
      <p:pic>
        <p:nvPicPr>
          <p:cNvPr id="6" name="Resim 5">
            <a:extLst>
              <a:ext uri="{FF2B5EF4-FFF2-40B4-BE49-F238E27FC236}">
                <a16:creationId xmlns:a16="http://schemas.microsoft.com/office/drawing/2014/main" id="{EE5548DF-7C5A-4934-B859-A926A47B5948}"/>
              </a:ext>
            </a:extLst>
          </p:cNvPr>
          <p:cNvPicPr>
            <a:picLocks noChangeAspect="1"/>
          </p:cNvPicPr>
          <p:nvPr/>
        </p:nvPicPr>
        <p:blipFill>
          <a:blip r:embed="rId2"/>
          <a:stretch>
            <a:fillRect/>
          </a:stretch>
        </p:blipFill>
        <p:spPr>
          <a:xfrm>
            <a:off x="2709908" y="1579688"/>
            <a:ext cx="7020017" cy="5019610"/>
          </a:xfrm>
          <a:prstGeom prst="rect">
            <a:avLst/>
          </a:prstGeom>
        </p:spPr>
      </p:pic>
      <p:sp>
        <p:nvSpPr>
          <p:cNvPr id="7" name="Dikdörtgen: Köşeleri Yuvarlatılmış 6">
            <a:extLst>
              <a:ext uri="{FF2B5EF4-FFF2-40B4-BE49-F238E27FC236}">
                <a16:creationId xmlns:a16="http://schemas.microsoft.com/office/drawing/2014/main" id="{1F4C7393-F36F-4CC9-876A-8B6C6B2F195F}"/>
              </a:ext>
            </a:extLst>
          </p:cNvPr>
          <p:cNvSpPr/>
          <p:nvPr/>
        </p:nvSpPr>
        <p:spPr>
          <a:xfrm>
            <a:off x="8469297" y="2396971"/>
            <a:ext cx="559293" cy="692458"/>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k: Aşağı 7">
            <a:extLst>
              <a:ext uri="{FF2B5EF4-FFF2-40B4-BE49-F238E27FC236}">
                <a16:creationId xmlns:a16="http://schemas.microsoft.com/office/drawing/2014/main" id="{27758C19-441C-4709-B860-1F00EF996C17}"/>
              </a:ext>
            </a:extLst>
          </p:cNvPr>
          <p:cNvSpPr/>
          <p:nvPr/>
        </p:nvSpPr>
        <p:spPr>
          <a:xfrm>
            <a:off x="8540318" y="1642369"/>
            <a:ext cx="328474" cy="577048"/>
          </a:xfrm>
          <a:prstGeom prst="downArrow">
            <a:avLst/>
          </a:pr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631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İçerik Yer Tutucusu 9">
            <a:extLst>
              <a:ext uri="{FF2B5EF4-FFF2-40B4-BE49-F238E27FC236}">
                <a16:creationId xmlns:a16="http://schemas.microsoft.com/office/drawing/2014/main" id="{A28CB805-CD5D-4ECB-931D-34C9E16EDC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9314" y="1371600"/>
            <a:ext cx="4495800" cy="3488796"/>
          </a:xfrm>
          <a:prstGeom prst="rect">
            <a:avLst/>
          </a:prstGeom>
        </p:spPr>
      </p:pic>
      <p:sp>
        <p:nvSpPr>
          <p:cNvPr id="29" name="Aşağı Ok 12">
            <a:extLst>
              <a:ext uri="{FF2B5EF4-FFF2-40B4-BE49-F238E27FC236}">
                <a16:creationId xmlns:a16="http://schemas.microsoft.com/office/drawing/2014/main" id="{43E742A8-3088-4198-B3D1-CFE34A5628CA}"/>
              </a:ext>
            </a:extLst>
          </p:cNvPr>
          <p:cNvSpPr/>
          <p:nvPr/>
        </p:nvSpPr>
        <p:spPr>
          <a:xfrm>
            <a:off x="3505200" y="4860396"/>
            <a:ext cx="381000" cy="397404"/>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Aşağı Ok 14">
            <a:extLst>
              <a:ext uri="{FF2B5EF4-FFF2-40B4-BE49-F238E27FC236}">
                <a16:creationId xmlns:a16="http://schemas.microsoft.com/office/drawing/2014/main" id="{8E7BD387-5D52-45EF-B140-EF95FB0BF1CD}"/>
              </a:ext>
            </a:extLst>
          </p:cNvPr>
          <p:cNvSpPr/>
          <p:nvPr/>
        </p:nvSpPr>
        <p:spPr>
          <a:xfrm>
            <a:off x="8531677" y="4860396"/>
            <a:ext cx="381000" cy="397404"/>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Yuvarlatılmış Dikdörtgen 15">
            <a:extLst>
              <a:ext uri="{FF2B5EF4-FFF2-40B4-BE49-F238E27FC236}">
                <a16:creationId xmlns:a16="http://schemas.microsoft.com/office/drawing/2014/main" id="{637E93D8-F403-4415-A0AA-BC7A60A54AE8}"/>
              </a:ext>
            </a:extLst>
          </p:cNvPr>
          <p:cNvSpPr/>
          <p:nvPr/>
        </p:nvSpPr>
        <p:spPr>
          <a:xfrm>
            <a:off x="2321379" y="5410200"/>
            <a:ext cx="2748643" cy="838200"/>
          </a:xfrm>
          <a:prstGeom prst="round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solidFill>
                  <a:srgbClr val="C00000"/>
                </a:solidFill>
              </a:rPr>
              <a:t>Proje önerisi dikkate alınmadan hazırlanan G011-A formu</a:t>
            </a:r>
          </a:p>
        </p:txBody>
      </p:sp>
      <p:sp>
        <p:nvSpPr>
          <p:cNvPr id="32" name="Yuvarlatılmış Dikdörtgen 17">
            <a:extLst>
              <a:ext uri="{FF2B5EF4-FFF2-40B4-BE49-F238E27FC236}">
                <a16:creationId xmlns:a16="http://schemas.microsoft.com/office/drawing/2014/main" id="{472AA3DD-DC13-49C5-9B65-320DF3161136}"/>
              </a:ext>
            </a:extLst>
          </p:cNvPr>
          <p:cNvSpPr/>
          <p:nvPr/>
        </p:nvSpPr>
        <p:spPr>
          <a:xfrm>
            <a:off x="7271656" y="5356345"/>
            <a:ext cx="2901043" cy="892055"/>
          </a:xfrm>
          <a:prstGeom prst="round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50">
                <a:solidFill>
                  <a:srgbClr val="C00000"/>
                </a:solidFill>
              </a:rPr>
              <a:t>Proje önerisi ve projeye sonradan dahil olan personeller dikkate alınarak hazırlanan G011-A formu</a:t>
            </a:r>
          </a:p>
        </p:txBody>
      </p:sp>
      <p:pic>
        <p:nvPicPr>
          <p:cNvPr id="33" name="İçerik Yer Tutucusu 10">
            <a:extLst>
              <a:ext uri="{FF2B5EF4-FFF2-40B4-BE49-F238E27FC236}">
                <a16:creationId xmlns:a16="http://schemas.microsoft.com/office/drawing/2014/main" id="{EE73829D-266D-4E0E-9D44-C4C32A2D39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440510"/>
            <a:ext cx="4495800" cy="3419886"/>
          </a:xfrm>
          <a:prstGeom prst="rect">
            <a:avLst/>
          </a:prstGeom>
        </p:spPr>
      </p:pic>
      <p:sp>
        <p:nvSpPr>
          <p:cNvPr id="34" name="Title 4">
            <a:extLst>
              <a:ext uri="{FF2B5EF4-FFF2-40B4-BE49-F238E27FC236}">
                <a16:creationId xmlns:a16="http://schemas.microsoft.com/office/drawing/2014/main" id="{8C1FE94C-D14D-4A31-8B9C-D407E3B264E4}"/>
              </a:ext>
            </a:extLst>
          </p:cNvPr>
          <p:cNvSpPr txBox="1">
            <a:spLocks/>
          </p:cNvSpPr>
          <p:nvPr/>
        </p:nvSpPr>
        <p:spPr>
          <a:xfrm>
            <a:off x="390618" y="248313"/>
            <a:ext cx="10454896" cy="8536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sz="4000" b="1" spc="300">
                <a:latin typeface="Roboto" pitchFamily="2" charset="0"/>
                <a:ea typeface="Roboto" pitchFamily="2" charset="0"/>
              </a:rPr>
              <a:t>Personel </a:t>
            </a:r>
            <a:r>
              <a:rPr lang="id-ID" sz="4000" b="1" u="sng" spc="300">
                <a:latin typeface="Roboto" pitchFamily="2" charset="0"/>
                <a:ea typeface="Roboto" pitchFamily="2" charset="0"/>
              </a:rPr>
              <a:t>Aylık</a:t>
            </a:r>
            <a:r>
              <a:rPr lang="id-ID" sz="4000" b="1" spc="300">
                <a:latin typeface="Roboto" pitchFamily="2" charset="0"/>
                <a:ea typeface="Roboto" pitchFamily="2" charset="0"/>
              </a:rPr>
              <a:t> Maliyet Formu(G011-A)</a:t>
            </a:r>
          </a:p>
        </p:txBody>
      </p:sp>
      <p:sp>
        <p:nvSpPr>
          <p:cNvPr id="35" name="Dikdörtgen: Köşeleri Yuvarlatılmış 34">
            <a:extLst>
              <a:ext uri="{FF2B5EF4-FFF2-40B4-BE49-F238E27FC236}">
                <a16:creationId xmlns:a16="http://schemas.microsoft.com/office/drawing/2014/main" id="{485AAA92-941A-46C1-B27E-DF1AF6ABDF82}"/>
              </a:ext>
            </a:extLst>
          </p:cNvPr>
          <p:cNvSpPr/>
          <p:nvPr/>
        </p:nvSpPr>
        <p:spPr>
          <a:xfrm>
            <a:off x="1979720" y="2929631"/>
            <a:ext cx="870012" cy="106532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6" name="Dikdörtgen: Köşeleri Yuvarlatılmış 35">
            <a:extLst>
              <a:ext uri="{FF2B5EF4-FFF2-40B4-BE49-F238E27FC236}">
                <a16:creationId xmlns:a16="http://schemas.microsoft.com/office/drawing/2014/main" id="{333BC0FB-1D2C-4F79-A958-38C3BE91FD0E}"/>
              </a:ext>
            </a:extLst>
          </p:cNvPr>
          <p:cNvSpPr/>
          <p:nvPr/>
        </p:nvSpPr>
        <p:spPr>
          <a:xfrm>
            <a:off x="6453194" y="2833457"/>
            <a:ext cx="924150" cy="673223"/>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 name="Dikdörtgen: Köşeleri Yuvarlatılmış 36">
            <a:extLst>
              <a:ext uri="{FF2B5EF4-FFF2-40B4-BE49-F238E27FC236}">
                <a16:creationId xmlns:a16="http://schemas.microsoft.com/office/drawing/2014/main" id="{3CF76B39-41AB-4C4B-9AC5-2A486C9977E4}"/>
              </a:ext>
            </a:extLst>
          </p:cNvPr>
          <p:cNvSpPr/>
          <p:nvPr/>
        </p:nvSpPr>
        <p:spPr>
          <a:xfrm>
            <a:off x="3000652" y="2130641"/>
            <a:ext cx="2748643" cy="16867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 name="Dikdörtgen: Köşeleri Yuvarlatılmış 37">
            <a:extLst>
              <a:ext uri="{FF2B5EF4-FFF2-40B4-BE49-F238E27FC236}">
                <a16:creationId xmlns:a16="http://schemas.microsoft.com/office/drawing/2014/main" id="{D6C661CA-AB76-4C58-9B64-F239FB5971FE}"/>
              </a:ext>
            </a:extLst>
          </p:cNvPr>
          <p:cNvSpPr/>
          <p:nvPr/>
        </p:nvSpPr>
        <p:spPr>
          <a:xfrm>
            <a:off x="7496452" y="2006477"/>
            <a:ext cx="2748643" cy="16867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7102910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Belge" ma:contentTypeID="0x0101004691BB26D75BBC449311642A922E5639" ma:contentTypeVersion="11" ma:contentTypeDescription="Yeni belge oluşturun." ma:contentTypeScope="" ma:versionID="aa259336892a9cd2c4ebdf3821cc468e">
  <xsd:schema xmlns:xsd="http://www.w3.org/2001/XMLSchema" xmlns:xs="http://www.w3.org/2001/XMLSchema" xmlns:p="http://schemas.microsoft.com/office/2006/metadata/properties" xmlns:ns2="137e37e3-0097-493b-87fd-59c16ae0182e" xmlns:ns3="22ce6760-630f-49de-9709-88b80f629972" targetNamespace="http://schemas.microsoft.com/office/2006/metadata/properties" ma:root="true" ma:fieldsID="463f8ffcadb3eb6c37df58244824590c" ns2:_="" ns3:_="">
    <xsd:import namespace="137e37e3-0097-493b-87fd-59c16ae0182e"/>
    <xsd:import namespace="22ce6760-630f-49de-9709-88b80f629972"/>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7e37e3-0097-493b-87fd-59c16ae018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bjectDetectorVersions" ma:index="1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ce6760-630f-49de-9709-88b80f629972" elementFormDefault="qualified">
    <xsd:import namespace="http://schemas.microsoft.com/office/2006/documentManagement/types"/>
    <xsd:import namespace="http://schemas.microsoft.com/office/infopath/2007/PartnerControls"/>
    <xsd:element name="SharedWithUsers" ma:index="17"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Ayrıntıları ile Paylaşıld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4D6C8EA-C16F-4AFE-9F30-78608EF9BFE6}">
  <ds:schemaRefs>
    <ds:schemaRef ds:uri="http://schemas.microsoft.com/sharepoint/v3/contenttype/forms"/>
  </ds:schemaRefs>
</ds:datastoreItem>
</file>

<file path=customXml/itemProps2.xml><?xml version="1.0" encoding="utf-8"?>
<ds:datastoreItem xmlns:ds="http://schemas.openxmlformats.org/officeDocument/2006/customXml" ds:itemID="{A8A90D01-A5AA-4E8C-8BE2-C27166F23E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7e37e3-0097-493b-87fd-59c16ae0182e"/>
    <ds:schemaRef ds:uri="22ce6760-630f-49de-9709-88b80f6299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7C12E6-19A2-496C-90DC-BD6802DE50E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510</TotalTime>
  <Words>1028</Words>
  <Application>Microsoft Office PowerPoint</Application>
  <PresentationFormat>Geniş ekran</PresentationFormat>
  <Paragraphs>124</Paragraphs>
  <Slides>26</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26</vt:i4>
      </vt:variant>
    </vt:vector>
  </HeadingPairs>
  <TitlesOfParts>
    <vt:vector size="33" baseType="lpstr">
      <vt:lpstr>Arial</vt:lpstr>
      <vt:lpstr>Calibri</vt:lpstr>
      <vt:lpstr>Calibri Light</vt:lpstr>
      <vt:lpstr>Roboto</vt:lpstr>
      <vt:lpstr>Segoe UI</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Ferry</dc:creator>
  <cp:lastModifiedBy>Ferhunde Karatas</cp:lastModifiedBy>
  <cp:revision>2</cp:revision>
  <dcterms:created xsi:type="dcterms:W3CDTF">2018-12-15T01:24:53Z</dcterms:created>
  <dcterms:modified xsi:type="dcterms:W3CDTF">2024-01-09T14:00:20Z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0x0101004691BB26D75BBC449311642A922E5639</vt:lpwstr>
  </property>
  <property fmtid="{D5CDD505-2E9C-101B-9397-08002B2CF9AE}" pid="3" name="xd_Signature">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_SourceUrl">
    <vt:lpwstr/>
  </property>
  <property fmtid="{D5CDD505-2E9C-101B-9397-08002B2CF9AE}" pid="10" name="_SharedFileIndex">
    <vt:lpwstr/>
  </property>
  <property fmtid="{D5CDD505-2E9C-101B-9397-08002B2CF9AE}" pid="11" name="MSIP_Label_f1a6301f-2f2b-4a88-962b-d8e8d8e6eaec_Enabled">
    <vt:lpwstr>true</vt:lpwstr>
  </property>
  <property fmtid="{D5CDD505-2E9C-101B-9397-08002B2CF9AE}" pid="12" name="MSIP_Label_f1a6301f-2f2b-4a88-962b-d8e8d8e6eaec_SetDate">
    <vt:lpwstr>2024-01-09T14:00:20Z</vt:lpwstr>
  </property>
  <property fmtid="{D5CDD505-2E9C-101B-9397-08002B2CF9AE}" pid="13" name="MSIP_Label_f1a6301f-2f2b-4a88-962b-d8e8d8e6eaec_Method">
    <vt:lpwstr>Standard</vt:lpwstr>
  </property>
  <property fmtid="{D5CDD505-2E9C-101B-9397-08002B2CF9AE}" pid="14" name="MSIP_Label_f1a6301f-2f2b-4a88-962b-d8e8d8e6eaec_Name">
    <vt:lpwstr>GENEL DAGITIM</vt:lpwstr>
  </property>
  <property fmtid="{D5CDD505-2E9C-101B-9397-08002B2CF9AE}" pid="15" name="MSIP_Label_f1a6301f-2f2b-4a88-962b-d8e8d8e6eaec_SiteId">
    <vt:lpwstr>f14fc7a5-32bd-46ae-983b-3701d5d415be</vt:lpwstr>
  </property>
  <property fmtid="{D5CDD505-2E9C-101B-9397-08002B2CF9AE}" pid="16" name="MSIP_Label_f1a6301f-2f2b-4a88-962b-d8e8d8e6eaec_ActionId">
    <vt:lpwstr>e503a6f8-8961-410a-8642-91a7aa321876</vt:lpwstr>
  </property>
  <property fmtid="{D5CDD505-2E9C-101B-9397-08002B2CF9AE}" pid="17" name="MSIP_Label_f1a6301f-2f2b-4a88-962b-d8e8d8e6eaec_ContentBits">
    <vt:lpwstr>0</vt:lpwstr>
  </property>
</Properties>
</file>